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23770" y="4415023"/>
            <a:ext cx="4524860" cy="2030443"/>
          </a:xfrm>
        </p:spPr>
        <p:txBody>
          <a:bodyPr anchor="ctr">
            <a:noAutofit/>
          </a:bodyPr>
          <a:lstStyle/>
          <a:p>
            <a:r>
              <a:rPr lang="en-US" sz="1400" dirty="0">
                <a:latin typeface="Times New Roman" panose="02020603050405020304" pitchFamily="18" charset="0"/>
                <a:cs typeface="Times New Roman" panose="02020603050405020304" pitchFamily="18" charset="0"/>
              </a:rPr>
              <a:t>Great location close to downtown Summerville, the new Volvo plant, and DD2 schools. Open floor plan down stairs. From the kitchen you can get to your large fenced in backyard and patio with firepit. Upstairs you find a split floor plan with master bedroom on one side and two additional bedrooms on the other, plus full bathroom and also the laundry room is upstairs. All bedrooms have walk in closets. It is evident this home has been well maintained. This is a large lot with no home to the left!</a:t>
            </a: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1105 Flyway Road</a:t>
            </a:r>
          </a:p>
          <a:p>
            <a:pPr algn="ctr"/>
            <a:r>
              <a:rPr lang="en-US" sz="1600" i="1" dirty="0" err="1">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Drakesborough</a:t>
            </a:r>
            <a:r>
              <a:rPr lang="en-US" sz="1600" i="1" dirty="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Summerville, SC 29483 ~ MLS# 19023307 ~ $195,000</a:t>
            </a:r>
            <a:endParaRPr lang="en-US" sz="16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8627239"/>
            <a:ext cx="7772400" cy="1431161"/>
          </a:xfrm>
          <a:prstGeom prst="rect">
            <a:avLst/>
          </a:prstGeom>
        </p:spPr>
        <p:txBody>
          <a:bodyPr wrap="square" anchor="ctr">
            <a:spAutoFit/>
          </a:bodyPr>
          <a:lstStyle/>
          <a:p>
            <a:pPr algn="ctr"/>
            <a:r>
              <a:rPr lang="en-US" sz="2800" cap="small" dirty="0">
                <a:solidFill>
                  <a:schemeClr val="bg2">
                    <a:lumMod val="25000"/>
                  </a:schemeClr>
                </a:solidFill>
                <a:latin typeface="Times New Roman" panose="02020603050405020304" pitchFamily="18" charset="0"/>
                <a:cs typeface="Times New Roman" panose="02020603050405020304" pitchFamily="18" charset="0"/>
              </a:rPr>
              <a:t>Regina Cook</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Mobile - (843) 224-2429</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reginatherealtor@yahoo.com</a:t>
            </a:r>
          </a:p>
          <a:p>
            <a:pPr algn="ct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Harbourtowne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Real Estate | 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110 | Daniel Island, SC 29492</a:t>
            </a:r>
          </a:p>
        </p:txBody>
      </p:sp>
      <p:sp>
        <p:nvSpPr>
          <p:cNvPr id="2" name="Rectangle 1"/>
          <p:cNvSpPr/>
          <p:nvPr/>
        </p:nvSpPr>
        <p:spPr>
          <a:xfrm>
            <a:off x="128074" y="3810000"/>
            <a:ext cx="7532870" cy="461665"/>
          </a:xfrm>
          <a:prstGeom prst="rect">
            <a:avLst/>
          </a:prstGeom>
        </p:spPr>
        <p:txBody>
          <a:bodyPr wrap="square">
            <a:spAutoFit/>
          </a:bodyPr>
          <a:lstStyle/>
          <a:p>
            <a:pPr algn="ctr"/>
            <a:r>
              <a:rPr lang="en-US" sz="2400"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Great Summerville Home Under $200k!</a:t>
            </a:r>
            <a:endParaRPr lang="en-US" sz="2400" dirty="0">
              <a:solidFill>
                <a:srgbClr val="FF0000"/>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p:blipFill>
        <p:spPr>
          <a:xfrm>
            <a:off x="119765" y="1219200"/>
            <a:ext cx="1824226" cy="2432304"/>
          </a:xfrm>
          <a:prstGeom prst="rect">
            <a:avLst/>
          </a:prstGeom>
          <a:ln>
            <a:noFill/>
          </a:ln>
          <a:effectLst/>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rcRect/>
          <a:stretch/>
        </p:blipFill>
        <p:spPr>
          <a:xfrm>
            <a:off x="5747331" y="1219200"/>
            <a:ext cx="1905304" cy="2432304"/>
          </a:xfrm>
          <a:prstGeom prst="rect">
            <a:avLst/>
          </a:prstGeom>
          <a:ln>
            <a:noFill/>
          </a:ln>
          <a:effectLst/>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p:blipFill>
        <p:spPr>
          <a:xfrm>
            <a:off x="2224125" y="1219200"/>
            <a:ext cx="3243072" cy="2432304"/>
          </a:xfrm>
          <a:prstGeom prst="rect">
            <a:avLst/>
          </a:prstGeom>
          <a:ln>
            <a:no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963055" y="7183884"/>
            <a:ext cx="1078706" cy="1438275"/>
          </a:xfrm>
          <a:prstGeom prst="rect">
            <a:avLst/>
          </a:prstGeom>
          <a:ln>
            <a:no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730638" y="7183884"/>
            <a:ext cx="1078705" cy="1438274"/>
          </a:xfrm>
          <a:prstGeom prst="rect">
            <a:avLst/>
          </a:prstGeom>
          <a:ln>
            <a:noFill/>
          </a:ln>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19765" y="7183884"/>
            <a:ext cx="1073370" cy="1431161"/>
          </a:xfrm>
          <a:prstGeom prst="rect">
            <a:avLst/>
          </a:prstGeom>
          <a:ln>
            <a:noFill/>
          </a:ln>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79265" y="7183884"/>
            <a:ext cx="1073370" cy="1431161"/>
          </a:xfrm>
          <a:prstGeom prst="rect">
            <a:avLst/>
          </a:prstGeom>
          <a:ln>
            <a:noFill/>
          </a:ln>
          <a:effectLst/>
        </p:spPr>
      </p:pic>
      <p:pic>
        <p:nvPicPr>
          <p:cNvPr id="20" name="Picture 19"/>
          <p:cNvPicPr>
            <a:picLocks noChangeAspect="1"/>
          </p:cNvPicPr>
          <p:nvPr/>
        </p:nvPicPr>
        <p:blipFill>
          <a:blip r:embed="rId10">
            <a:extLst>
              <a:ext uri="{28A0092B-C50C-407E-A947-70E740481C1C}">
                <a14:useLocalDpi xmlns:a14="http://schemas.microsoft.com/office/drawing/2010/main" val="0"/>
              </a:ext>
            </a:extLst>
          </a:blip>
          <a:srcRect/>
          <a:stretch/>
        </p:blipFill>
        <p:spPr>
          <a:xfrm>
            <a:off x="6148630" y="4415023"/>
            <a:ext cx="1504005" cy="2005341"/>
          </a:xfrm>
          <a:prstGeom prst="rect">
            <a:avLst/>
          </a:prstGeom>
          <a:ln>
            <a:noFill/>
          </a:ln>
          <a:effectLst/>
        </p:spPr>
      </p:pic>
      <p:pic>
        <p:nvPicPr>
          <p:cNvPr id="21" name="Picture 20"/>
          <p:cNvPicPr>
            <a:picLocks noChangeAspect="1"/>
          </p:cNvPicPr>
          <p:nvPr/>
        </p:nvPicPr>
        <p:blipFill>
          <a:blip r:embed="rId11">
            <a:extLst>
              <a:ext uri="{28A0092B-C50C-407E-A947-70E740481C1C}">
                <a14:useLocalDpi xmlns:a14="http://schemas.microsoft.com/office/drawing/2010/main" val="0"/>
              </a:ext>
            </a:extLst>
          </a:blip>
          <a:srcRect/>
          <a:stretch/>
        </p:blipFill>
        <p:spPr>
          <a:xfrm>
            <a:off x="119765" y="4415023"/>
            <a:ext cx="1504005" cy="2005342"/>
          </a:xfrm>
          <a:prstGeom prst="rect">
            <a:avLst/>
          </a:prstGeom>
          <a:ln>
            <a:noFill/>
          </a:ln>
          <a:effectLst/>
        </p:spPr>
      </p:pic>
      <p:sp>
        <p:nvSpPr>
          <p:cNvPr id="7" name="Rectangle 6"/>
          <p:cNvSpPr/>
          <p:nvPr/>
        </p:nvSpPr>
        <p:spPr>
          <a:xfrm>
            <a:off x="8077200" y="1116627"/>
            <a:ext cx="3388487" cy="461665"/>
          </a:xfrm>
          <a:prstGeom prst="rect">
            <a:avLst/>
          </a:prstGeom>
        </p:spPr>
        <p:txBody>
          <a:bodyPr wrap="square">
            <a:spAutoFit/>
          </a:bodyPr>
          <a:lstStyle/>
          <a:p>
            <a:pPr algn="ctr"/>
            <a:r>
              <a:rPr lang="en-US" sz="2400"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$2,000 Realtor Bonus!</a:t>
            </a:r>
            <a:endParaRPr lang="en-US" sz="2400" dirty="0">
              <a:solidFill>
                <a:srgbClr val="FF0000"/>
              </a:solidFill>
            </a:endParaRPr>
          </a:p>
        </p:txBody>
      </p:sp>
      <p:pic>
        <p:nvPicPr>
          <p:cNvPr id="25" name="Picture 24">
            <a:extLst>
              <a:ext uri="{FF2B5EF4-FFF2-40B4-BE49-F238E27FC236}">
                <a16:creationId xmlns:a16="http://schemas.microsoft.com/office/drawing/2014/main" id="{026BD5CE-6915-46C7-81D1-A8593F457CC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346846" y="7183884"/>
            <a:ext cx="1078706" cy="1438274"/>
          </a:xfrm>
          <a:prstGeom prst="rect">
            <a:avLst/>
          </a:prstGeom>
          <a:ln>
            <a:noFill/>
          </a:ln>
          <a:effectLst/>
        </p:spPr>
      </p:pic>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157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2019-08-14T11:49:48Z</dcterms:modified>
</cp:coreProperties>
</file>