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5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14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84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4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4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5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5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7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90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07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16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3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D73DD3FD-F2B4-4F21-A83E-45F963CF01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6" r="9761"/>
          <a:stretch/>
        </p:blipFill>
        <p:spPr>
          <a:xfrm>
            <a:off x="-1" y="0"/>
            <a:ext cx="10058401" cy="77723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3588030" y="4898799"/>
            <a:ext cx="3002973" cy="734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9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Convenient to Boeing, Charleston International Airport, </a:t>
            </a:r>
            <a:r>
              <a:rPr lang="en-US" sz="139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Tanger</a:t>
            </a:r>
            <a:r>
              <a:rPr lang="en-US" sz="139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Outlet, &amp; Hotels.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58400" y="4898799"/>
            <a:ext cx="3922510" cy="758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64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130 Acres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2023283" y="7068945"/>
            <a:ext cx="6005945" cy="472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9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08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082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26228" y="7574486"/>
            <a:ext cx="6005945" cy="211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7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773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77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sp>
        <p:nvSpPr>
          <p:cNvPr id="2" name="Rectangle 1"/>
          <p:cNvSpPr/>
          <p:nvPr/>
        </p:nvSpPr>
        <p:spPr>
          <a:xfrm>
            <a:off x="5887" y="60098"/>
            <a:ext cx="3815705" cy="758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45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1106 Chuck Dawley Blvd, </a:t>
            </a:r>
            <a:r>
              <a:rPr lang="en-US" sz="1545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Bldg</a:t>
            </a:r>
            <a:r>
              <a:rPr lang="en-US" sz="1545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B</a:t>
            </a:r>
          </a:p>
          <a:p>
            <a:r>
              <a:rPr lang="en-US" sz="139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Mount Pleasant, SC 29464</a:t>
            </a:r>
          </a:p>
          <a:p>
            <a:r>
              <a:rPr lang="en-US" sz="139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CMLS# 30474907</a:t>
            </a:r>
            <a:endParaRPr lang="en-US" sz="1391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4761703" y="3624589"/>
            <a:ext cx="100583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Medical Office Building for Lease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B33A8BF-C3E0-461D-98B6-97A77A08EFF2}"/>
              </a:ext>
            </a:extLst>
          </p:cNvPr>
          <p:cNvSpPr/>
          <p:nvPr/>
        </p:nvSpPr>
        <p:spPr>
          <a:xfrm>
            <a:off x="0" y="5633231"/>
            <a:ext cx="4089862" cy="734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9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Approximately 18,187 </a:t>
            </a:r>
            <a:r>
              <a:rPr lang="en-US" sz="139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sqft</a:t>
            </a:r>
            <a:r>
              <a:rPr lang="en-US" sz="139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with an elevator, MRI room, a physical therapy suite, private physician parking, 2 reception areas, &amp; 2 waiting areas.</a:t>
            </a:r>
            <a:endParaRPr lang="en-US" sz="1391" dirty="0"/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100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15</cp:revision>
  <dcterms:created xsi:type="dcterms:W3CDTF">2017-07-11T13:56:54Z</dcterms:created>
  <dcterms:modified xsi:type="dcterms:W3CDTF">2019-11-06T20:02:02Z</dcterms:modified>
</cp:coreProperties>
</file>