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026" y="330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18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3.jpg"/><Relationship Id="rId12" Type="http://schemas.openxmlformats.org/officeDocument/2006/relationships/image" Target="../media/image8.jpeg"/><Relationship Id="rId17" Type="http://schemas.openxmlformats.org/officeDocument/2006/relationships/image" Target="../media/image13.png"/><Relationship Id="rId2" Type="http://schemas.openxmlformats.org/officeDocument/2006/relationships/hyperlink" Target="https://my.matterport.com/show/?m=5oCirYkpF8g" TargetMode="External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11" Type="http://schemas.openxmlformats.org/officeDocument/2006/relationships/image" Target="../media/image7.jpeg"/><Relationship Id="rId5" Type="http://schemas.openxmlformats.org/officeDocument/2006/relationships/hyperlink" Target="http://www.seaturtleproperties.com/" TargetMode="External"/><Relationship Id="rId15" Type="http://schemas.openxmlformats.org/officeDocument/2006/relationships/image" Target="../media/image11.jpeg"/><Relationship Id="rId10" Type="http://schemas.openxmlformats.org/officeDocument/2006/relationships/image" Target="../media/image6.jpeg"/><Relationship Id="rId4" Type="http://schemas.openxmlformats.org/officeDocument/2006/relationships/hyperlink" Target="mailto:sandy@seaturtleproperties.com" TargetMode="External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3198151"/>
          </a:xfr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5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 IMPROVEMENT!! GREAT PRICE!!</a:t>
            </a:r>
          </a:p>
        </p:txBody>
      </p:sp>
      <p:sp>
        <p:nvSpPr>
          <p:cNvPr id="4" name="Rectangle 3"/>
          <p:cNvSpPr/>
          <p:nvPr/>
        </p:nvSpPr>
        <p:spPr>
          <a:xfrm>
            <a:off x="225426" y="4785076"/>
            <a:ext cx="7767639" cy="263149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warranty being offered with satisfactory offer! This home has beautifully maintained and ready for you to move. Plenty of room for a crown for entertaining and holidays. 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loft on the upper level is a great space for gaming, crafts or a playroom. Open concept living area is extremely spacious. Downstairs features roomy office area in the front of the home. Entire downstairs area has high ceiling adding to the openness. 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Neighborhood has a gorgeous pool/amenity center.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sure to check out the virtual tour:</a:t>
            </a: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https://my.matterport.com/show/?m=5oCirYkpF8g</a:t>
            </a:r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0" y="9059545"/>
            <a:ext cx="53149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49298" y="9059545"/>
            <a:ext cx="3201494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altLang="en-US" sz="105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Sandy Pomeroy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Owner/CEO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843-637-7334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sandy@seaturtleproperties.com</a:t>
            </a: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l-PL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www.seaturtleproperties.com</a:t>
            </a: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034" name="Picture 10"/>
          <p:cNvPicPr preferRelativeResize="0"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5150" y="3355386"/>
            <a:ext cx="1453896" cy="987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0" y="711062"/>
            <a:ext cx="3829081" cy="248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73511" y="7925900"/>
            <a:ext cx="1453896" cy="987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 preferRelativeResize="0"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55150" y="7924800"/>
            <a:ext cx="1453896" cy="987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177710" y="711062"/>
            <a:ext cx="3831336" cy="2487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1106 </a:t>
            </a:r>
            <a:r>
              <a:rPr lang="en-US" sz="2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Friartuck</a:t>
            </a: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Trail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DE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Hunters Bend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de-DE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Ladson, SC 29456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20014008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$294,500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Bedrooms | 2½ Baths | 2,878 sf</a:t>
            </a:r>
          </a:p>
        </p:txBody>
      </p:sp>
      <p:pic>
        <p:nvPicPr>
          <p:cNvPr id="2" name="Picture 1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91874" y="7924800"/>
            <a:ext cx="1453896" cy="987552"/>
          </a:xfrm>
          <a:prstGeom prst="rect">
            <a:avLst/>
          </a:prstGeom>
        </p:spPr>
      </p:pic>
      <p:pic>
        <p:nvPicPr>
          <p:cNvPr id="23" name="Picture 10">
            <a:extLst>
              <a:ext uri="{FF2B5EF4-FFF2-40B4-BE49-F238E27FC236}">
                <a16:creationId xmlns:a16="http://schemas.microsoft.com/office/drawing/2014/main" id="{661DC6B7-3C7D-48A8-8F93-D261C3E306FA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0" y="3355660"/>
            <a:ext cx="1457504" cy="987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11">
            <a:extLst>
              <a:ext uri="{FF2B5EF4-FFF2-40B4-BE49-F238E27FC236}">
                <a16:creationId xmlns:a16="http://schemas.microsoft.com/office/drawing/2014/main" id="{58508061-99A4-4985-8350-335D5050596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93097" y="3355386"/>
            <a:ext cx="1456489" cy="988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7">
            <a:extLst>
              <a:ext uri="{FF2B5EF4-FFF2-40B4-BE49-F238E27FC236}">
                <a16:creationId xmlns:a16="http://schemas.microsoft.com/office/drawing/2014/main" id="{7CD131B5-4B5B-4C35-A3EE-1AC214ED934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74124" y="3355386"/>
            <a:ext cx="1456489" cy="988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FAED2093-BB29-417E-8D1A-D247B8F52768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0" y="7926996"/>
            <a:ext cx="1453896" cy="987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9">
            <a:extLst>
              <a:ext uri="{FF2B5EF4-FFF2-40B4-BE49-F238E27FC236}">
                <a16:creationId xmlns:a16="http://schemas.microsoft.com/office/drawing/2014/main" id="{0D3B291C-C290-4B15-B04F-4DC9F745FF98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10237" y="7925900"/>
            <a:ext cx="1453896" cy="987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A37E229-C5EA-4ECD-A4D6-45A332EE2D75}"/>
              </a:ext>
            </a:extLst>
          </p:cNvPr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11055" y="3355109"/>
            <a:ext cx="1457504" cy="988703"/>
          </a:xfrm>
          <a:prstGeom prst="rect">
            <a:avLst/>
          </a:prstGeom>
        </p:spPr>
      </p:pic>
      <p:sp>
        <p:nvSpPr>
          <p:cNvPr id="22" name="Text Box 3">
            <a:extLst>
              <a:ext uri="{FF2B5EF4-FFF2-40B4-BE49-F238E27FC236}">
                <a16:creationId xmlns:a16="http://schemas.microsoft.com/office/drawing/2014/main" id="{07528F65-2796-4E1C-897C-BD223AE30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1701" y="9677285"/>
            <a:ext cx="2177345" cy="381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alt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Sea Turtle Properties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pl-PL" alt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2007 2nd Ave Ste C</a:t>
            </a:r>
            <a:r>
              <a:rPr lang="en-US" alt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| </a:t>
            </a:r>
            <a:r>
              <a:rPr lang="pl-PL" altLang="en-US" sz="8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Summerville, SC 29486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A5D368-3B9F-436E-8A65-FAF2042249B0}"/>
              </a:ext>
            </a:extLst>
          </p:cNvPr>
          <p:cNvGrpSpPr/>
          <p:nvPr/>
        </p:nvGrpSpPr>
        <p:grpSpPr>
          <a:xfrm>
            <a:off x="5831702" y="9174414"/>
            <a:ext cx="2177344" cy="411480"/>
            <a:chOff x="5655489" y="9063491"/>
            <a:chExt cx="2177344" cy="411480"/>
          </a:xfrm>
        </p:grpSpPr>
        <p:pic>
          <p:nvPicPr>
            <p:cNvPr id="1029" name="Picture 5" descr="Agent Office Logo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4199" y="9063491"/>
              <a:ext cx="898634" cy="411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C8681"/>
                    </a:outerShdw>
                  </a:effectLst>
                </a14:hiddenEffects>
              </a:ext>
            </a:extLst>
          </p:spPr>
        </p:pic>
        <p:pic>
          <p:nvPicPr>
            <p:cNvPr id="24" name="Picture 5">
              <a:extLst>
                <a:ext uri="{FF2B5EF4-FFF2-40B4-BE49-F238E27FC236}">
                  <a16:creationId xmlns:a16="http://schemas.microsoft.com/office/drawing/2014/main" id="{65210A60-A4C3-40D8-B17B-C74C181384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655489" y="9063491"/>
              <a:ext cx="1114739" cy="411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C8681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170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88</cp:revision>
  <dcterms:created xsi:type="dcterms:W3CDTF">2006-08-16T00:00:00Z</dcterms:created>
  <dcterms:modified xsi:type="dcterms:W3CDTF">2020-06-10T11:07:19Z</dcterms:modified>
</cp:coreProperties>
</file>