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12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4/6/2017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452" y="5375043"/>
            <a:ext cx="7407497" cy="2203835"/>
          </a:xfrm>
        </p:spPr>
        <p:txBody>
          <a:bodyPr anchor="ctr">
            <a:noAutofit/>
          </a:bodyPr>
          <a:lstStyle/>
          <a:p>
            <a:r>
              <a:rPr lang="en-US" sz="1400" dirty="0">
                <a:solidFill>
                  <a:schemeClr val="tx1"/>
                </a:solidFill>
                <a:latin typeface="Verdana" panose="020B0604030504040204" pitchFamily="34" charset="0"/>
                <a:ea typeface="Verdana" panose="020B0604030504040204" pitchFamily="34" charset="0"/>
                <a:cs typeface="Verdana" panose="020B0604030504040204" pitchFamily="34" charset="0"/>
              </a:rPr>
              <a:t>Stop by to see this charming home located between Goose Creek and downtown Summerville. This home has been well maintained and updated with a metal roof, new windows, and plumbing – all within the past 3 years. There is laminate flooring throughout which was also updated to include the kitchen and bathroom floors. All appliances covey, including the refrigerator, washer and dryer. The master bedroom has 2 closets, one for him and one for her. With the covered back patio, and the spacious backyard, this home is ready for 4th of July cookouts and quiet nights around the fire pit. In the Berkeley County school district, this home truly is a must see.</a:t>
            </a:r>
          </a:p>
        </p:txBody>
      </p:sp>
      <p:sp>
        <p:nvSpPr>
          <p:cNvPr id="4" name="Rectangle 3"/>
          <p:cNvSpPr/>
          <p:nvPr/>
        </p:nvSpPr>
        <p:spPr>
          <a:xfrm>
            <a:off x="1" y="9001405"/>
            <a:ext cx="7772399" cy="892552"/>
          </a:xfrm>
          <a:prstGeom prst="rect">
            <a:avLst/>
          </a:prstGeom>
        </p:spPr>
        <p:txBody>
          <a:bodyPr wrap="square">
            <a:spAutoFit/>
          </a:bodyPr>
          <a:lstStyle/>
          <a:p>
            <a:pPr algn="ctr"/>
            <a:r>
              <a:rPr lang="en-US" sz="1600" b="1" dirty="0">
                <a:solidFill>
                  <a:srgbClr val="0112FE"/>
                </a:solidFill>
                <a:latin typeface="Verdana" panose="020B0604030504040204" pitchFamily="34" charset="0"/>
                <a:ea typeface="Verdana" panose="020B0604030504040204" pitchFamily="34" charset="0"/>
                <a:cs typeface="Verdana" panose="020B0604030504040204" pitchFamily="34" charset="0"/>
              </a:rPr>
              <a:t>Sharon Sanders</a:t>
            </a:r>
          </a:p>
          <a:p>
            <a:pPr algn="ctr"/>
            <a:r>
              <a:rPr lang="pt-BR" sz="1200" dirty="0">
                <a:solidFill>
                  <a:srgbClr val="0112FE"/>
                </a:solidFill>
                <a:latin typeface="Verdana" panose="020B0604030504040204" pitchFamily="34" charset="0"/>
                <a:ea typeface="Verdana" panose="020B0604030504040204" pitchFamily="34" charset="0"/>
                <a:cs typeface="Verdana" panose="020B0604030504040204" pitchFamily="34" charset="0"/>
              </a:rPr>
              <a:t>O (843) 494-9284 | M (843) 817-2392</a:t>
            </a:r>
          </a:p>
          <a:p>
            <a:pPr algn="ctr"/>
            <a:r>
              <a:rPr lang="pt-BR" sz="1200" dirty="0">
                <a:solidFill>
                  <a:srgbClr val="0112FE"/>
                </a:solidFill>
                <a:latin typeface="Verdana" panose="020B0604030504040204" pitchFamily="34" charset="0"/>
                <a:ea typeface="Verdana" panose="020B0604030504040204" pitchFamily="34" charset="0"/>
                <a:cs typeface="Verdana" panose="020B0604030504040204" pitchFamily="34" charset="0"/>
              </a:rPr>
              <a:t>sbricesanders@gmail.com</a:t>
            </a:r>
          </a:p>
          <a:p>
            <a:pPr algn="ctr"/>
            <a:r>
              <a:rPr lang="pt-BR" sz="1200" dirty="0">
                <a:solidFill>
                  <a:srgbClr val="0112FE"/>
                </a:solidFill>
                <a:latin typeface="Verdana" panose="020B0604030504040204" pitchFamily="34" charset="0"/>
                <a:ea typeface="Verdana" panose="020B0604030504040204" pitchFamily="34" charset="0"/>
                <a:cs typeface="Verdana" panose="020B0604030504040204" pitchFamily="34" charset="0"/>
              </a:rPr>
              <a:t>www.homesolutionreservices.com</a:t>
            </a:r>
            <a:endParaRPr lang="en-US" sz="1200" dirty="0">
              <a:solidFill>
                <a:srgbClr val="0112FE"/>
              </a:solidFill>
              <a:latin typeface="Verdana" panose="020B0604030504040204" pitchFamily="34" charset="0"/>
              <a:ea typeface="Verdana" panose="020B0604030504040204" pitchFamily="34" charset="0"/>
              <a:cs typeface="Verdana" panose="020B060403050404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8250" y="640543"/>
            <a:ext cx="5575900" cy="3742822"/>
          </a:xfrm>
          <a:prstGeom prst="rect">
            <a:avLst/>
          </a:prstGeom>
          <a:ln>
            <a:noFill/>
          </a:ln>
          <a:effectLst>
            <a:outerShdw blurRad="292100" dist="139700" dir="2700000" algn="tl" rotWithShape="0">
              <a:srgbClr val="333333">
                <a:alpha val="65000"/>
              </a:srgbClr>
            </a:outerShdw>
          </a:effectLst>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3718" y="7698181"/>
            <a:ext cx="1645920" cy="1096595"/>
          </a:xfrm>
          <a:prstGeom prst="rect">
            <a:avLst/>
          </a:prstGeom>
          <a:ln>
            <a:noFill/>
          </a:ln>
          <a:effectLst>
            <a:outerShdw blurRad="292100" dist="139700" dir="2700000" algn="tl" rotWithShape="0">
              <a:srgbClr val="333333">
                <a:alpha val="65000"/>
              </a:srgbClr>
            </a:outerShdw>
          </a:effectLst>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07284" y="7696200"/>
            <a:ext cx="1645920" cy="1098576"/>
          </a:xfrm>
          <a:prstGeom prst="rect">
            <a:avLst/>
          </a:prstGeom>
          <a:ln>
            <a:noFill/>
          </a:ln>
          <a:effectLst>
            <a:outerShdw blurRad="292100" dist="139700" dir="2700000" algn="tl" rotWithShape="0">
              <a:srgbClr val="333333">
                <a:alpha val="65000"/>
              </a:srgbClr>
            </a:outerShdw>
          </a:effectLst>
        </p:spPr>
      </p:pic>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82452" y="9144000"/>
            <a:ext cx="1126703" cy="607363"/>
          </a:xfrm>
          <a:prstGeom prst="rect">
            <a:avLst/>
          </a:prstGeom>
        </p:spPr>
      </p:pic>
      <p:sp>
        <p:nvSpPr>
          <p:cNvPr id="13" name="Rectangle 12"/>
          <p:cNvSpPr/>
          <p:nvPr/>
        </p:nvSpPr>
        <p:spPr>
          <a:xfrm>
            <a:off x="0" y="9842956"/>
            <a:ext cx="7772399" cy="215444"/>
          </a:xfrm>
          <a:prstGeom prst="rect">
            <a:avLst/>
          </a:prstGeom>
        </p:spPr>
        <p:txBody>
          <a:bodyPr wrap="square">
            <a:spAutoFit/>
          </a:bodyPr>
          <a:lstStyle/>
          <a:p>
            <a:pPr algn="ctr"/>
            <a:r>
              <a:rPr lang="en-US" sz="800" dirty="0">
                <a:solidFill>
                  <a:schemeClr val="accent1">
                    <a:lumMod val="60000"/>
                    <a:lumOff val="40000"/>
                  </a:schemeClr>
                </a:solidFill>
                <a:latin typeface="Verdana" panose="020B0604030504040204" pitchFamily="34" charset="0"/>
                <a:ea typeface="Verdana" panose="020B0604030504040204" pitchFamily="34" charset="0"/>
                <a:cs typeface="Verdana" panose="020B0604030504040204" pitchFamily="34" charset="0"/>
              </a:rPr>
              <a:t>Home Solution Real Estate Services | 7679 Dorchester Road | North Charleston, SC 29418</a:t>
            </a:r>
          </a:p>
        </p:txBody>
      </p:sp>
      <p:pic>
        <p:nvPicPr>
          <p:cNvPr id="16" name="Picture 15"/>
          <p:cNvPicPr>
            <a:picLocks noChangeAspect="1"/>
          </p:cNvPicPr>
          <p:nvPr/>
        </p:nvPicPr>
        <p:blipFill rotWithShape="1">
          <a:blip r:embed="rId6" cstate="print">
            <a:extLst>
              <a:ext uri="{28A0092B-C50C-407E-A947-70E740481C1C}">
                <a14:useLocalDpi xmlns:a14="http://schemas.microsoft.com/office/drawing/2010/main" val="0"/>
              </a:ext>
            </a:extLst>
          </a:blip>
          <a:srcRect t="6486"/>
          <a:stretch/>
        </p:blipFill>
        <p:spPr>
          <a:xfrm>
            <a:off x="2095501" y="7696200"/>
            <a:ext cx="1645920" cy="1098575"/>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19068" y="7698182"/>
            <a:ext cx="1645920" cy="1096594"/>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ctrTitle"/>
          </p:nvPr>
        </p:nvSpPr>
        <p:spPr>
          <a:xfrm>
            <a:off x="182453" y="4500688"/>
            <a:ext cx="7407496" cy="757032"/>
          </a:xfrm>
        </p:spPr>
        <p:txBody>
          <a:bodyPr>
            <a:normAutofit/>
          </a:bodyPr>
          <a:lstStyle/>
          <a:p>
            <a:r>
              <a:rPr lang="en-US" sz="2400" dirty="0">
                <a:solidFill>
                  <a:srgbClr val="0112FE"/>
                </a:solidFill>
                <a:effectLst>
                  <a:outerShdw blurRad="50800" dist="38100" dir="2700000" algn="tl" rotWithShape="0">
                    <a:prstClr val="black">
                      <a:alpha val="40000"/>
                    </a:prstClr>
                  </a:outerShdw>
                </a:effectLst>
                <a:latin typeface="Verdana" panose="020B0604030504040204" pitchFamily="34" charset="0"/>
                <a:ea typeface="Verdana" panose="020B0604030504040204" pitchFamily="34" charset="0"/>
                <a:cs typeface="Verdana" panose="020B0604030504040204" pitchFamily="34" charset="0"/>
              </a:rPr>
              <a:t>1106 T J Lane</a:t>
            </a:r>
            <a:br>
              <a:rPr lang="en-US" sz="2400" dirty="0">
                <a:solidFill>
                  <a:srgbClr val="0112FE"/>
                </a:solidFill>
                <a:effectLst>
                  <a:outerShdw blurRad="50800" dist="38100" dir="2700000" algn="tl" rotWithShape="0">
                    <a:prstClr val="black">
                      <a:alpha val="40000"/>
                    </a:prstClr>
                  </a:outerShdw>
                </a:effectLst>
                <a:latin typeface="Verdana" panose="020B0604030504040204" pitchFamily="34" charset="0"/>
                <a:ea typeface="Verdana" panose="020B0604030504040204" pitchFamily="34" charset="0"/>
                <a:cs typeface="Verdana" panose="020B0604030504040204" pitchFamily="34" charset="0"/>
              </a:rPr>
            </a:br>
            <a:r>
              <a:rPr lang="en-US" sz="1800" dirty="0">
                <a:solidFill>
                  <a:srgbClr val="0112FE"/>
                </a:solidFill>
                <a:effectLst>
                  <a:outerShdw blurRad="50800" dist="38100" dir="2700000" algn="tl" rotWithShape="0">
                    <a:prstClr val="black">
                      <a:alpha val="40000"/>
                    </a:prstClr>
                  </a:outerShdw>
                </a:effectLst>
                <a:latin typeface="Verdana" panose="020B0604030504040204" pitchFamily="34" charset="0"/>
                <a:ea typeface="Verdana" panose="020B0604030504040204" pitchFamily="34" charset="0"/>
                <a:cs typeface="Verdana" panose="020B0604030504040204" pitchFamily="34" charset="0"/>
              </a:rPr>
              <a:t>Summerville, SC 29486 | MLS# 17009585 | $125,000</a:t>
            </a:r>
          </a:p>
        </p:txBody>
      </p:sp>
      <p:sp>
        <p:nvSpPr>
          <p:cNvPr id="10" name="Rectangle 9"/>
          <p:cNvSpPr/>
          <p:nvPr/>
        </p:nvSpPr>
        <p:spPr>
          <a:xfrm>
            <a:off x="0" y="0"/>
            <a:ext cx="7772400" cy="523220"/>
          </a:xfrm>
          <a:prstGeom prst="rect">
            <a:avLst/>
          </a:prstGeom>
        </p:spPr>
        <p:txBody>
          <a:bodyPr wrap="square">
            <a:spAutoFit/>
          </a:bodyPr>
          <a:lstStyle/>
          <a:p>
            <a:pPr algn="ctr"/>
            <a:r>
              <a:rPr lang="en-US" sz="2800" b="1" i="1" dirty="0">
                <a:solidFill>
                  <a:srgbClr val="0112FE"/>
                </a:solidFill>
                <a:effectLst>
                  <a:outerShdw blurRad="50800" dist="38100" dir="2700000" algn="tl" rotWithShape="0">
                    <a:prstClr val="black">
                      <a:alpha val="40000"/>
                    </a:prstClr>
                  </a:outerShdw>
                </a:effectLst>
                <a:latin typeface="Verdana" panose="020B0604030504040204" pitchFamily="34" charset="0"/>
                <a:ea typeface="Verdana" panose="020B0604030504040204" pitchFamily="34" charset="0"/>
                <a:cs typeface="Verdana" panose="020B0604030504040204" pitchFamily="34" charset="0"/>
              </a:rPr>
              <a:t>Just Listed in Ashley Plantation</a:t>
            </a:r>
            <a:endParaRPr lang="en-US" sz="2800" i="1" dirty="0">
              <a:solidFill>
                <a:srgbClr val="0112FE"/>
              </a:solidFill>
              <a:effectLst>
                <a:outerShdw blurRad="50800" dist="38100" dir="2700000" algn="tl" rotWithShape="0">
                  <a:prstClr val="black">
                    <a:alpha val="40000"/>
                  </a:prstClr>
                </a:outerShdw>
              </a:effectLst>
              <a:latin typeface="Verdana" panose="020B0604030504040204" pitchFamily="34" charset="0"/>
              <a:ea typeface="Verdana" panose="020B0604030504040204" pitchFamily="34" charset="0"/>
              <a:cs typeface="Verdana" panose="020B0604030504040204" pitchFamily="34" charset="0"/>
            </a:endParaRPr>
          </a:p>
        </p:txBody>
      </p:sp>
      <p:pic>
        <p:nvPicPr>
          <p:cNvPr id="6" name="Picture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184587" y="9144000"/>
            <a:ext cx="405361" cy="607363"/>
          </a:xfrm>
          <a:prstGeom prst="rect">
            <a:avLst/>
          </a:prstGeom>
        </p:spPr>
      </p:pic>
    </p:spTree>
    <p:extLst>
      <p:ext uri="{BB962C8B-B14F-4D97-AF65-F5344CB8AC3E}">
        <p14:creationId xmlns:p14="http://schemas.microsoft.com/office/powerpoint/2010/main" val="6146057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167</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Verdana</vt:lpstr>
      <vt:lpstr>Office Theme</vt:lpstr>
      <vt:lpstr>1106 T J Lane Summerville, SC 29486 | MLS# 17009585 | $125,000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241 Emerald Isle Drive Moss Grove PlantationMoncks Corner</dc:title>
  <dc:creator>CVH360</dc:creator>
  <cp:lastModifiedBy>A. Thomas Price</cp:lastModifiedBy>
  <cp:revision>23</cp:revision>
  <dcterms:created xsi:type="dcterms:W3CDTF">2006-08-16T00:00:00Z</dcterms:created>
  <dcterms:modified xsi:type="dcterms:W3CDTF">2017-04-06T18:50:10Z</dcterms:modified>
</cp:coreProperties>
</file>