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0"/>
            <a:ext cx="3963712" cy="1752599"/>
          </a:xfrm>
        </p:spPr>
        <p:txBody>
          <a:bodyPr>
            <a:normAutofit/>
          </a:bodyPr>
          <a:lstStyle/>
          <a:p>
            <a:r>
              <a:rPr lang="en-US"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$6,000 Price Reduction!</a:t>
            </a:r>
            <a:endParaRPr lang="en-US"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3733800"/>
            <a:ext cx="9144000" cy="1611293"/>
          </a:xfrm>
        </p:spPr>
        <p:txBody>
          <a:bodyPr>
            <a:noAutofit/>
          </a:bodyPr>
          <a:lstStyle/>
          <a:p>
            <a:r>
              <a:rPr lang="en-US" sz="1400" dirty="0">
                <a:solidFill>
                  <a:schemeClr val="accent3">
                    <a:lumMod val="50000"/>
                  </a:schemeClr>
                </a:solidFill>
              </a:rPr>
              <a:t>Spectacular 4 bed,3 bath home in quiet neighborhood that features hardwood floors. Large kitchen with island. </a:t>
            </a:r>
            <a:r>
              <a:rPr lang="en-US" sz="1400" dirty="0" err="1">
                <a:solidFill>
                  <a:schemeClr val="accent3">
                    <a:lumMod val="50000"/>
                  </a:schemeClr>
                </a:solidFill>
              </a:rPr>
              <a:t>Silestone</a:t>
            </a:r>
            <a:r>
              <a:rPr lang="en-US" sz="1400" dirty="0">
                <a:solidFill>
                  <a:schemeClr val="accent3">
                    <a:lumMod val="50000"/>
                  </a:schemeClr>
                </a:solidFill>
              </a:rPr>
              <a:t> counter-tops and lots of cabinet space. Large Stainless steel appliances including a Bosch quiet dishwasher. Vaulted ceilings. Master bath has upgraded faucets and lighting along with garden tub with jets. Sun Room set off the living area by French Doors. Upgraded blinds throughout. Oak stairs leads to FROG with walk-in closet and full bathroom. The Sun Room opens onto a 25 foot by 12 foot deck with 7' wide staircase down to the in-ground heated pool. The garage is now converted into an entertainment room and also has a workshop with workbench. Garage doors still function. New A/C system installed in March 2015. Plenty of storage for a boat/RV at rear of the property.</a:t>
            </a:r>
          </a:p>
        </p:txBody>
      </p:sp>
      <p:sp>
        <p:nvSpPr>
          <p:cNvPr id="4" name="Rectangle 3"/>
          <p:cNvSpPr/>
          <p:nvPr/>
        </p:nvSpPr>
        <p:spPr>
          <a:xfrm>
            <a:off x="1" y="1964829"/>
            <a:ext cx="3962400" cy="1754326"/>
          </a:xfrm>
          <a:prstGeom prst="rect">
            <a:avLst/>
          </a:prstGeom>
        </p:spPr>
        <p:txBody>
          <a:bodyPr wrap="square">
            <a:spAutoFit/>
          </a:bodyPr>
          <a:lstStyle/>
          <a:p>
            <a:pPr algn="ctr"/>
            <a:r>
              <a:rPr lang="en-US" sz="2400" b="1" dirty="0">
                <a:solidFill>
                  <a:schemeClr val="accent3">
                    <a:lumMod val="50000"/>
                  </a:schemeClr>
                </a:solidFill>
                <a:latin typeface="Arial" panose="020B0604020202020204" pitchFamily="34" charset="0"/>
                <a:cs typeface="Arial" panose="020B0604020202020204" pitchFamily="34" charset="0"/>
              </a:rPr>
              <a:t>1106 Trotters </a:t>
            </a:r>
            <a:r>
              <a:rPr lang="en-US" sz="2400" b="1" dirty="0" smtClean="0">
                <a:solidFill>
                  <a:schemeClr val="accent3">
                    <a:lumMod val="50000"/>
                  </a:schemeClr>
                </a:solidFill>
                <a:latin typeface="Arial" panose="020B0604020202020204" pitchFamily="34" charset="0"/>
                <a:cs typeface="Arial" panose="020B0604020202020204" pitchFamily="34" charset="0"/>
              </a:rPr>
              <a:t>Boulevard</a:t>
            </a:r>
          </a:p>
          <a:p>
            <a:pPr algn="ctr"/>
            <a:r>
              <a:rPr lang="en-US" sz="2000" dirty="0" smtClean="0">
                <a:solidFill>
                  <a:schemeClr val="accent3">
                    <a:lumMod val="50000"/>
                  </a:schemeClr>
                </a:solidFill>
                <a:latin typeface="Arial" panose="020B0604020202020204" pitchFamily="34" charset="0"/>
                <a:cs typeface="Arial" panose="020B0604020202020204" pitchFamily="34" charset="0"/>
              </a:rPr>
              <a:t>Trotters </a:t>
            </a:r>
            <a:r>
              <a:rPr lang="en-US" sz="2000" dirty="0">
                <a:solidFill>
                  <a:schemeClr val="accent3">
                    <a:lumMod val="50000"/>
                  </a:schemeClr>
                </a:solidFill>
                <a:latin typeface="Arial" panose="020B0604020202020204" pitchFamily="34" charset="0"/>
                <a:cs typeface="Arial" panose="020B0604020202020204" pitchFamily="34" charset="0"/>
              </a:rPr>
              <a:t>Ridge</a:t>
            </a:r>
          </a:p>
          <a:p>
            <a:pPr algn="ctr"/>
            <a:r>
              <a:rPr lang="en-US" sz="2000" dirty="0">
                <a:solidFill>
                  <a:schemeClr val="accent3">
                    <a:lumMod val="50000"/>
                  </a:schemeClr>
                </a:solidFill>
                <a:latin typeface="Arial" panose="020B0604020202020204" pitchFamily="34" charset="0"/>
                <a:cs typeface="Arial" panose="020B0604020202020204" pitchFamily="34" charset="0"/>
              </a:rPr>
              <a:t>Summerville, SC 29483</a:t>
            </a:r>
          </a:p>
          <a:p>
            <a:pPr algn="ctr"/>
            <a:r>
              <a:rPr lang="en-US" sz="2000" dirty="0">
                <a:solidFill>
                  <a:schemeClr val="accent3">
                    <a:lumMod val="50000"/>
                  </a:schemeClr>
                </a:solidFill>
                <a:latin typeface="Arial" panose="020B0604020202020204" pitchFamily="34" charset="0"/>
                <a:cs typeface="Arial" panose="020B0604020202020204" pitchFamily="34" charset="0"/>
              </a:rPr>
              <a:t>MLS# 15011387</a:t>
            </a:r>
          </a:p>
          <a:p>
            <a:pPr algn="ctr"/>
            <a:r>
              <a:rPr lang="en-US" sz="2000" dirty="0">
                <a:solidFill>
                  <a:schemeClr val="accent3">
                    <a:lumMod val="50000"/>
                  </a:schemeClr>
                </a:solidFill>
                <a:latin typeface="Arial" panose="020B0604020202020204" pitchFamily="34" charset="0"/>
                <a:cs typeface="Arial" panose="020B0604020202020204" pitchFamily="34" charset="0"/>
              </a:rPr>
              <a:t>$</a:t>
            </a:r>
            <a:r>
              <a:rPr lang="en-US" sz="2000" dirty="0" smtClean="0">
                <a:solidFill>
                  <a:schemeClr val="accent3">
                    <a:lumMod val="50000"/>
                  </a:schemeClr>
                </a:solidFill>
                <a:latin typeface="Arial" panose="020B0604020202020204" pitchFamily="34" charset="0"/>
                <a:cs typeface="Arial" panose="020B0604020202020204" pitchFamily="34" charset="0"/>
              </a:rPr>
              <a:t>279,000</a:t>
            </a:r>
            <a:endParaRPr lang="en-US" sz="2000" dirty="0">
              <a:solidFill>
                <a:schemeClr val="accent3">
                  <a:lumMod val="50000"/>
                </a:schemeClr>
              </a:solidFill>
            </a:endParaRPr>
          </a:p>
        </p:txBody>
      </p:sp>
      <p:sp>
        <p:nvSpPr>
          <p:cNvPr id="14" name="Rectangle 13"/>
          <p:cNvSpPr/>
          <p:nvPr/>
        </p:nvSpPr>
        <p:spPr>
          <a:xfrm>
            <a:off x="1" y="6284893"/>
            <a:ext cx="9144000" cy="584775"/>
          </a:xfrm>
          <a:prstGeom prst="rect">
            <a:avLst/>
          </a:prstGeom>
        </p:spPr>
        <p:txBody>
          <a:bodyPr wrap="square">
            <a:spAutoFit/>
          </a:bodyPr>
          <a:lstStyle/>
          <a:p>
            <a:pPr algn="ctr"/>
            <a:r>
              <a:rPr lang="en-US" sz="1600" dirty="0">
                <a:solidFill>
                  <a:schemeClr val="accent3">
                    <a:lumMod val="50000"/>
                  </a:schemeClr>
                </a:solidFill>
              </a:rPr>
              <a:t>David </a:t>
            </a:r>
            <a:r>
              <a:rPr lang="en-US" sz="1600" dirty="0" smtClean="0">
                <a:solidFill>
                  <a:schemeClr val="accent3">
                    <a:lumMod val="50000"/>
                  </a:schemeClr>
                </a:solidFill>
              </a:rPr>
              <a:t>Hickman | 843.505.0456 | davidisyouragent@gmail.com</a:t>
            </a:r>
            <a:r>
              <a:rPr lang="en-US" sz="1600" dirty="0">
                <a:solidFill>
                  <a:schemeClr val="accent3">
                    <a:lumMod val="50000"/>
                  </a:schemeClr>
                </a:solidFill>
              </a:rPr>
              <a:t> | </a:t>
            </a:r>
            <a:r>
              <a:rPr lang="en-US" sz="1600" dirty="0" smtClean="0">
                <a:solidFill>
                  <a:schemeClr val="accent3">
                    <a:lumMod val="50000"/>
                  </a:schemeClr>
                </a:solidFill>
              </a:rPr>
              <a:t>www.omnicarolinarealestate.com</a:t>
            </a:r>
          </a:p>
          <a:p>
            <a:pPr algn="ctr"/>
            <a:r>
              <a:rPr lang="en-US" sz="1600" dirty="0">
                <a:solidFill>
                  <a:schemeClr val="accent3">
                    <a:lumMod val="50000"/>
                  </a:schemeClr>
                </a:solidFill>
              </a:rPr>
              <a:t>Omni Carolina Real </a:t>
            </a:r>
            <a:r>
              <a:rPr lang="en-US" sz="1600" dirty="0" smtClean="0">
                <a:solidFill>
                  <a:schemeClr val="accent3">
                    <a:lumMod val="50000"/>
                  </a:schemeClr>
                </a:solidFill>
              </a:rPr>
              <a:t>Estate | </a:t>
            </a:r>
            <a:r>
              <a:rPr lang="en-US" sz="1600" dirty="0">
                <a:solidFill>
                  <a:schemeClr val="accent3">
                    <a:lumMod val="50000"/>
                  </a:schemeClr>
                </a:solidFill>
              </a:rPr>
              <a:t>126 </a:t>
            </a:r>
            <a:r>
              <a:rPr lang="en-US" sz="1600" dirty="0" err="1">
                <a:solidFill>
                  <a:schemeClr val="accent3">
                    <a:lumMod val="50000"/>
                  </a:schemeClr>
                </a:solidFill>
              </a:rPr>
              <a:t>Eston</a:t>
            </a:r>
            <a:r>
              <a:rPr lang="en-US" sz="1600" dirty="0">
                <a:solidFill>
                  <a:schemeClr val="accent3">
                    <a:lumMod val="50000"/>
                  </a:schemeClr>
                </a:solidFill>
              </a:rPr>
              <a:t> </a:t>
            </a:r>
            <a:r>
              <a:rPr lang="en-US" sz="1600" dirty="0" smtClean="0">
                <a:solidFill>
                  <a:schemeClr val="accent3">
                    <a:lumMod val="50000"/>
                  </a:schemeClr>
                </a:solidFill>
              </a:rPr>
              <a:t>Dr | </a:t>
            </a:r>
            <a:r>
              <a:rPr lang="en-US" sz="1600" dirty="0">
                <a:solidFill>
                  <a:schemeClr val="accent3">
                    <a:lumMod val="50000"/>
                  </a:schemeClr>
                </a:solidFill>
              </a:rPr>
              <a:t>Goose Creek, SC 29445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0"/>
            <a:ext cx="5181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0" y="5434584"/>
            <a:ext cx="9144001" cy="813816"/>
            <a:chOff x="0" y="5434584"/>
            <a:chExt cx="9144001" cy="81381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238"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476"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714"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952"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6190"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7429" y="5434584"/>
              <a:ext cx="1216572"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4337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187</Words>
  <Application>Microsoft Office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$6,000 Price Reduction!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Reduced!</dc:title>
  <dc:creator>CVH360</dc:creator>
  <cp:lastModifiedBy>atp1313@gmail.com</cp:lastModifiedBy>
  <cp:revision>8</cp:revision>
  <dcterms:created xsi:type="dcterms:W3CDTF">2006-08-16T00:00:00Z</dcterms:created>
  <dcterms:modified xsi:type="dcterms:W3CDTF">2015-06-08T15:58:56Z</dcterms:modified>
</cp:coreProperties>
</file>