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 rot="10800000">
            <a:off x="0" y="-1"/>
            <a:ext cx="9144000" cy="160676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5867400"/>
            <a:ext cx="9144000" cy="9906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100000">
                <a:schemeClr val="tx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3000" y="-1"/>
            <a:ext cx="3721000" cy="1606761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1106 Wayfarer Lane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Bayview Farms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Charleston, SC 29412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15021379</a:t>
            </a:r>
            <a:b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</a:br>
            <a:r>
              <a:rPr lang="en-US" sz="16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Reduced to $419,000</a:t>
            </a:r>
            <a:endParaRPr lang="en-US" sz="1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3001" y="1606761"/>
            <a:ext cx="3721000" cy="4260639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Large 5 bedroom, 2.5 bath in highly sought after Bayview Farm neighborhood on James Island. Large living room with fireplace &amp; extra large dining room. Gourmet kitchen with heated tile floors, stainless steel appliances, GE Profile double ovens, microwave, Bosch dishwasher, Granite counter tops &amp; Cherry custom cabinets. Kitchen open to the family room with fire place.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Smooth ceilings, crown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molding &amp; Plantation Shutters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throughout. Upstairs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has master bedroom with walk-in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closet &amp; private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bath.3 larger bedrooms and one small bedroom can be use as office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. Screen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porch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, large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fenced back yard&amp;2 car garage, irrigation system in front yard. New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roof &amp; HVAC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system in 2013. </a:t>
            </a:r>
            <a:endParaRPr lang="en-US" sz="1200" dirty="0" smtClean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endParaRPr lang="en-US" sz="12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The 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neighborhood offers 5 stocked lakes, 2 swimming pools, Children's play park, clubhouse, tennis court, half-court basketball.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472" y="5704631"/>
            <a:ext cx="1728216" cy="11521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407727"/>
            <a:ext cx="5423000" cy="36153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3271852"/>
            <a:ext cx="1728216" cy="1152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" y="4488241"/>
            <a:ext cx="1728216" cy="11521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" y="5704631"/>
            <a:ext cx="1728216" cy="11521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537" y="4488241"/>
            <a:ext cx="1728216" cy="115214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132" y="3271852"/>
            <a:ext cx="1728216" cy="115214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4488241"/>
            <a:ext cx="1728216" cy="115214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4783" y="5704631"/>
            <a:ext cx="1728216" cy="115214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19" y="3271852"/>
            <a:ext cx="1728216" cy="11521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436" y="6019800"/>
            <a:ext cx="575564" cy="8382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6594819" y="6084957"/>
            <a:ext cx="194476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Cathy Rosenblum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</a:rPr>
              <a:t>843-817-7869</a:t>
            </a:r>
          </a:p>
          <a:p>
            <a:pPr algn="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</a:rPr>
              <a:t>crosenblum@comcast.net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493742" y="6324600"/>
            <a:ext cx="1021358" cy="2286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5775821" y="6234466"/>
            <a:ext cx="457200" cy="4088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642" y="6187617"/>
            <a:ext cx="1097558" cy="50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8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153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1106 Wayfarer Lane Bayview Farms Charleston, SC 29412 MLS# 15021379 Reduced to $419,000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12</cp:revision>
  <dcterms:created xsi:type="dcterms:W3CDTF">2006-08-16T00:00:00Z</dcterms:created>
  <dcterms:modified xsi:type="dcterms:W3CDTF">2015-09-24T15:16:42Z</dcterms:modified>
</cp:coreProperties>
</file>