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3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6/17/2021</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230608" y="813126"/>
            <a:ext cx="3768380" cy="2499237"/>
          </a:xfrm>
          <a:prstGeom prst="rect">
            <a:avLst/>
          </a:prstGeom>
        </p:spPr>
      </p:pic>
      <p:sp>
        <p:nvSpPr>
          <p:cNvPr id="2" name="Title 1"/>
          <p:cNvSpPr>
            <a:spLocks noGrp="1"/>
          </p:cNvSpPr>
          <p:nvPr>
            <p:ph type="ctrTitle"/>
          </p:nvPr>
        </p:nvSpPr>
        <p:spPr>
          <a:xfrm>
            <a:off x="0" y="11582"/>
            <a:ext cx="8229600" cy="841857"/>
          </a:xfrm>
        </p:spPr>
        <p:txBody>
          <a:bodyPr anchor="ctr">
            <a:noAutofit/>
          </a:bodyPr>
          <a:lstStyle/>
          <a:p>
            <a:r>
              <a:rPr lang="en-US" sz="2400" b="1" dirty="0">
                <a:solidFill>
                  <a:srgbClr val="FF0000"/>
                </a:solidFill>
                <a:latin typeface="Dakota"/>
              </a:rPr>
              <a:t>JUST LISTED</a:t>
            </a:r>
            <a:br>
              <a:rPr lang="en-US" sz="2400" b="1" dirty="0">
                <a:solidFill>
                  <a:srgbClr val="FF0000"/>
                </a:solidFill>
                <a:latin typeface="Dakota"/>
              </a:rPr>
            </a:br>
            <a:r>
              <a:rPr lang="en-US" sz="2400" b="1" dirty="0">
                <a:solidFill>
                  <a:srgbClr val="FF0000"/>
                </a:solidFill>
                <a:latin typeface="Dakota"/>
              </a:rPr>
              <a:t>Fully Renovated Condo In Desirable </a:t>
            </a:r>
            <a:r>
              <a:rPr lang="en-US" sz="2400" b="1" dirty="0" err="1">
                <a:solidFill>
                  <a:srgbClr val="FF0000"/>
                </a:solidFill>
                <a:latin typeface="Dakota"/>
              </a:rPr>
              <a:t>Snee</a:t>
            </a:r>
            <a:r>
              <a:rPr lang="en-US" sz="2400" b="1" dirty="0">
                <a:solidFill>
                  <a:srgbClr val="FF0000"/>
                </a:solidFill>
                <a:latin typeface="Dakota"/>
              </a:rPr>
              <a:t> Farm</a:t>
            </a:r>
            <a:endParaRPr lang="en-US" sz="1600" dirty="0">
              <a:latin typeface="Dakota"/>
            </a:endParaRPr>
          </a:p>
        </p:txBody>
      </p:sp>
      <p:sp>
        <p:nvSpPr>
          <p:cNvPr id="3" name="Subtitle 2"/>
          <p:cNvSpPr>
            <a:spLocks noGrp="1"/>
          </p:cNvSpPr>
          <p:nvPr>
            <p:ph type="subTitle" idx="1"/>
          </p:nvPr>
        </p:nvSpPr>
        <p:spPr>
          <a:xfrm>
            <a:off x="0" y="4715082"/>
            <a:ext cx="8229600" cy="4220566"/>
          </a:xfrm>
        </p:spPr>
        <p:txBody>
          <a:bodyPr anchor="ctr">
            <a:noAutofit/>
          </a:bodyPr>
          <a:lstStyle/>
          <a:p>
            <a:r>
              <a:rPr lang="en-US" sz="1200" dirty="0">
                <a:solidFill>
                  <a:schemeClr val="bg2">
                    <a:lumMod val="25000"/>
                  </a:schemeClr>
                </a:solidFill>
                <a:latin typeface="Franklin Gothic Book" panose="020B0503020102020204" pitchFamily="34" charset="0"/>
              </a:rPr>
              <a:t>Step inside this beautifully renovated condo and you just may think you are in a model home for new construction! A full renovation has been completed with decorator finishes. Additionally a new HVAC system was installed in 2017! Upon entry you are immediately impressed with the bright and airy feel of this stunning property. The heart pine flooring is breathtaking and the best news is... it's everywhere! No carpet in this residence. The kitchen has a fresh modern look with new cabinet doors and hardware, stunning granite counters, new stainless steel appliances, and shiplap backsplash. The modern coastal theme is carried throughout the home, reminding visitors that this would make a fantastic lock it and leave it vacation home by the beach or the perfect, turn key full time residence. The kitchen opens to a dining space and family room with fire place. Sliders open to the back patio overlooking a stream and a short walk to the pool. The lower level bathroom is a stunner with shiplap and designer wallpaper. This is where you will find the laundry rom and additional storage as well. Upstairs you will find two master bedroom suites. Each bedroom has its own private full bath with beautiful granite and tile floors. All bathrooms have new vanities, and be sure to notice the solid wood interior doors throughout the home. Custom lighting, plantation shutters, neutral paint colors, shiplap accents and tasteful finishes throughout - the attention to every detail will leave an impression! This is a home like no other. To increase energy efficiency a tint has been added to the exterior of the windows. This residence is in the heart of all that Mt. Pleasant has to offer. Located minutes from Towne Center Shopping, grocery stores, a movie theater and restaurants galore, you have all the conveniences you would want or need just outside your door. It is a short ten minute ride to the beautiful beaches at Isle of Palms or five more minutes to </a:t>
            </a:r>
            <a:r>
              <a:rPr lang="en-US" sz="1200" dirty="0" err="1">
                <a:solidFill>
                  <a:schemeClr val="bg2">
                    <a:lumMod val="25000"/>
                  </a:schemeClr>
                </a:solidFill>
                <a:latin typeface="Franklin Gothic Book" panose="020B0503020102020204" pitchFamily="34" charset="0"/>
              </a:rPr>
              <a:t>Sullivans</a:t>
            </a:r>
            <a:r>
              <a:rPr lang="en-US" sz="1200" dirty="0">
                <a:solidFill>
                  <a:schemeClr val="bg2">
                    <a:lumMod val="25000"/>
                  </a:schemeClr>
                </a:solidFill>
                <a:latin typeface="Franklin Gothic Book" panose="020B0503020102020204" pitchFamily="34" charset="0"/>
              </a:rPr>
              <a:t> Island if you prefer. Historic Downtown Charleston is a mere 15-20 minutes away! Commuters will appreciate easy access to Rt. 17 and Hwy 526. A gem like this is a rare find so do not delay in scheduling your tour while you still have an opportunity to make this YOUR special home.</a:t>
            </a:r>
          </a:p>
          <a:p>
            <a:r>
              <a:rPr lang="en-US" sz="1200" b="1" i="1" dirty="0">
                <a:solidFill>
                  <a:schemeClr val="bg2">
                    <a:lumMod val="25000"/>
                  </a:schemeClr>
                </a:solidFill>
                <a:latin typeface="Franklin Gothic Book" panose="020B0503020102020204" pitchFamily="34" charset="0"/>
              </a:rPr>
              <a:t>Check out the video tour here</a:t>
            </a:r>
            <a:r>
              <a:rPr lang="en-US" sz="1200" b="1" i="1">
                <a:solidFill>
                  <a:schemeClr val="bg2">
                    <a:lumMod val="25000"/>
                  </a:schemeClr>
                </a:solidFill>
                <a:latin typeface="Franklin Gothic Book" panose="020B0503020102020204" pitchFamily="34" charset="0"/>
              </a:rPr>
              <a:t>: https://video214.com/play/Jx5hjseRZ5ckTCdRmcN91A/s/dark</a:t>
            </a:r>
            <a:endParaRPr lang="en-US" sz="1200" b="1" i="1" dirty="0">
              <a:solidFill>
                <a:schemeClr val="bg2">
                  <a:lumMod val="25000"/>
                </a:schemeClr>
              </a:solidFill>
              <a:latin typeface="Franklin Gothic Book" panose="020B0503020102020204" pitchFamily="34" charset="0"/>
            </a:endParaRPr>
          </a:p>
        </p:txBody>
      </p:sp>
      <p:sp>
        <p:nvSpPr>
          <p:cNvPr id="15" name="Rectangle 14"/>
          <p:cNvSpPr/>
          <p:nvPr/>
        </p:nvSpPr>
        <p:spPr>
          <a:xfrm>
            <a:off x="1895538" y="3290448"/>
            <a:ext cx="4437738" cy="1446550"/>
          </a:xfrm>
          <a:prstGeom prst="rect">
            <a:avLst/>
          </a:prstGeom>
        </p:spPr>
        <p:txBody>
          <a:bodyPr wrap="square">
            <a:spAutoFit/>
          </a:bodyPr>
          <a:lstStyle/>
          <a:p>
            <a:pPr algn="ctr"/>
            <a:r>
              <a:rPr lang="en-US" sz="2700" b="1" dirty="0">
                <a:solidFill>
                  <a:srgbClr val="C00000"/>
                </a:solidFill>
                <a:latin typeface="Franklin Gothic Book" panose="020B0503020102020204" pitchFamily="34" charset="0"/>
              </a:rPr>
              <a:t>1107 Shadow Lake Circle 19</a:t>
            </a:r>
          </a:p>
          <a:p>
            <a:pPr algn="ctr"/>
            <a:r>
              <a:rPr lang="en-US" sz="2000" dirty="0" err="1">
                <a:solidFill>
                  <a:srgbClr val="C00000"/>
                </a:solidFill>
                <a:latin typeface="Franklin Gothic Book" panose="020B0503020102020204" pitchFamily="34" charset="0"/>
              </a:rPr>
              <a:t>Snee</a:t>
            </a:r>
            <a:r>
              <a:rPr lang="en-US" sz="2000" dirty="0">
                <a:solidFill>
                  <a:srgbClr val="C00000"/>
                </a:solidFill>
                <a:latin typeface="Franklin Gothic Book" panose="020B0503020102020204" pitchFamily="34" charset="0"/>
              </a:rPr>
              <a:t> Farm</a:t>
            </a:r>
          </a:p>
          <a:p>
            <a:pPr algn="ctr"/>
            <a:r>
              <a:rPr lang="en-US" sz="2000" dirty="0">
                <a:solidFill>
                  <a:srgbClr val="C00000"/>
                </a:solidFill>
                <a:latin typeface="Franklin Gothic Book" panose="020B0503020102020204" pitchFamily="34" charset="0"/>
              </a:rPr>
              <a:t>Mount Pleasant, SC 29464</a:t>
            </a:r>
          </a:p>
          <a:p>
            <a:pPr algn="ctr"/>
            <a:r>
              <a:rPr lang="en-US" sz="2000" dirty="0">
                <a:solidFill>
                  <a:srgbClr val="C00000"/>
                </a:solidFill>
                <a:latin typeface="Franklin Gothic Book" panose="020B0503020102020204" pitchFamily="34" charset="0"/>
              </a:rPr>
              <a:t>MLS# 21016241 | $345,000</a:t>
            </a:r>
            <a:endParaRPr lang="fr-FR" sz="2000" dirty="0">
              <a:solidFill>
                <a:srgbClr val="C00000"/>
              </a:solidFill>
              <a:latin typeface="Franklin Gothic Book" panose="020B0503020102020204" pitchFamily="34" charset="0"/>
            </a:endParaRPr>
          </a:p>
        </p:txBody>
      </p:sp>
      <p:pic>
        <p:nvPicPr>
          <p:cNvPr id="16" name="Picture 15"/>
          <p:cNvPicPr>
            <a:picLocks/>
          </p:cNvPicPr>
          <p:nvPr/>
        </p:nvPicPr>
        <p:blipFill>
          <a:blip r:embed="rId3">
            <a:extLst>
              <a:ext uri="{28A0092B-C50C-407E-A947-70E740481C1C}">
                <a14:useLocalDpi xmlns:a14="http://schemas.microsoft.com/office/drawing/2010/main" val="0"/>
              </a:ext>
            </a:extLst>
          </a:blip>
          <a:srcRect/>
          <a:stretch/>
        </p:blipFill>
        <p:spPr>
          <a:xfrm>
            <a:off x="258064" y="823276"/>
            <a:ext cx="1622549" cy="1064376"/>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250523" y="2220025"/>
            <a:ext cx="1637632" cy="1086098"/>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46484" y="3633355"/>
            <a:ext cx="1645708" cy="1079568"/>
          </a:xfrm>
          <a:prstGeom prst="rect">
            <a:avLst/>
          </a:prstGeom>
          <a:ln>
            <a:noFill/>
          </a:ln>
          <a:effectLst/>
        </p:spPr>
      </p:pic>
      <p:pic>
        <p:nvPicPr>
          <p:cNvPr id="19" name="Picture 18">
            <a:extLst>
              <a:ext uri="{FF2B5EF4-FFF2-40B4-BE49-F238E27FC236}">
                <a16:creationId xmlns:a16="http://schemas.microsoft.com/office/drawing/2014/main" id="{948C8AA8-9081-4F02-B314-369C5A88B4D4}"/>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6336625" y="815172"/>
            <a:ext cx="1647258" cy="1080585"/>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36625" y="2222782"/>
            <a:ext cx="1647258" cy="1080585"/>
          </a:xfrm>
          <a:prstGeom prst="rect">
            <a:avLst/>
          </a:prstGeom>
          <a:ln>
            <a:noFill/>
          </a:ln>
          <a:effectLst/>
        </p:spPr>
      </p:pic>
      <p:pic>
        <p:nvPicPr>
          <p:cNvPr id="21" name="Picture 20">
            <a:extLst>
              <a:ext uri="{FF2B5EF4-FFF2-40B4-BE49-F238E27FC236}">
                <a16:creationId xmlns:a16="http://schemas.microsoft.com/office/drawing/2014/main" id="{67687362-DD51-451F-85C1-10B4D8EBD26B}"/>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336638" y="3630900"/>
            <a:ext cx="1648534" cy="1081422"/>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496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JUST LISTED Fully Renovated Condo In Desirable Snee Farm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59</cp:revision>
  <dcterms:created xsi:type="dcterms:W3CDTF">2016-07-16T19:46:25Z</dcterms:created>
  <dcterms:modified xsi:type="dcterms:W3CDTF">2021-06-17T15:03:25Z</dcterms:modified>
</cp:coreProperties>
</file>