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8229600" cy="10058400"/>
  <p:notesSz cx="6858000" cy="9144000"/>
  <p:defaultTextStyle>
    <a:defPPr>
      <a:defRPr lang="en-US"/>
    </a:defPPr>
    <a:lvl1pPr marL="0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1pPr>
    <a:lvl2pPr marL="587822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2pPr>
    <a:lvl3pPr marL="1175644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3pPr>
    <a:lvl4pPr marL="1763466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4pPr>
    <a:lvl5pPr marL="2351288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5pPr>
    <a:lvl6pPr marL="2939110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6pPr>
    <a:lvl7pPr marL="3526932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7pPr>
    <a:lvl8pPr marL="4114754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8pPr>
    <a:lvl9pPr marL="4702576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 userDrawn="1">
          <p15:clr>
            <a:srgbClr val="A4A3A4"/>
          </p15:clr>
        </p15:guide>
        <p15:guide id="2" pos="259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1452" y="78"/>
      </p:cViewPr>
      <p:guideLst>
        <p:guide orient="horz" pos="3168"/>
        <p:guide pos="259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7220" y="3124626"/>
            <a:ext cx="699516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4440" y="5699760"/>
            <a:ext cx="576072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6185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2370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855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474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30925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711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329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948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66460" y="402804"/>
            <a:ext cx="185166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11480" y="402804"/>
            <a:ext cx="541782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082" y="6463454"/>
            <a:ext cx="6995160" cy="1997710"/>
          </a:xfrm>
        </p:spPr>
        <p:txBody>
          <a:bodyPr anchor="t"/>
          <a:lstStyle>
            <a:lvl1pPr algn="l">
              <a:defRPr sz="4007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082" y="4263181"/>
            <a:ext cx="6995160" cy="2200274"/>
          </a:xfrm>
        </p:spPr>
        <p:txBody>
          <a:bodyPr anchor="b"/>
          <a:lstStyle>
            <a:lvl1pPr marL="0" indent="0">
              <a:buNone/>
              <a:defRPr sz="2043">
                <a:solidFill>
                  <a:schemeClr val="tx1">
                    <a:tint val="75000"/>
                  </a:schemeClr>
                </a:solidFill>
              </a:defRPr>
            </a:lvl1pPr>
            <a:lvl2pPr marL="461852" indent="0">
              <a:buNone/>
              <a:defRPr sz="1807">
                <a:solidFill>
                  <a:schemeClr val="tx1">
                    <a:tint val="75000"/>
                  </a:schemeClr>
                </a:solidFill>
              </a:defRPr>
            </a:lvl2pPr>
            <a:lvl3pPr marL="923703" indent="0">
              <a:buNone/>
              <a:defRPr sz="1650">
                <a:solidFill>
                  <a:schemeClr val="tx1">
                    <a:tint val="75000"/>
                  </a:schemeClr>
                </a:solidFill>
              </a:defRPr>
            </a:lvl3pPr>
            <a:lvl4pPr marL="1385555" indent="0">
              <a:buNone/>
              <a:defRPr sz="1414">
                <a:solidFill>
                  <a:schemeClr val="tx1">
                    <a:tint val="75000"/>
                  </a:schemeClr>
                </a:solidFill>
              </a:defRPr>
            </a:lvl4pPr>
            <a:lvl5pPr marL="1847407" indent="0">
              <a:buNone/>
              <a:defRPr sz="1414">
                <a:solidFill>
                  <a:schemeClr val="tx1">
                    <a:tint val="75000"/>
                  </a:schemeClr>
                </a:solidFill>
              </a:defRPr>
            </a:lvl5pPr>
            <a:lvl6pPr marL="2309259" indent="0">
              <a:buNone/>
              <a:defRPr sz="1414">
                <a:solidFill>
                  <a:schemeClr val="tx1">
                    <a:tint val="75000"/>
                  </a:schemeClr>
                </a:solidFill>
              </a:defRPr>
            </a:lvl6pPr>
            <a:lvl7pPr marL="2771110" indent="0">
              <a:buNone/>
              <a:defRPr sz="1414">
                <a:solidFill>
                  <a:schemeClr val="tx1">
                    <a:tint val="75000"/>
                  </a:schemeClr>
                </a:solidFill>
              </a:defRPr>
            </a:lvl7pPr>
            <a:lvl8pPr marL="3232962" indent="0">
              <a:buNone/>
              <a:defRPr sz="1414">
                <a:solidFill>
                  <a:schemeClr val="tx1">
                    <a:tint val="75000"/>
                  </a:schemeClr>
                </a:solidFill>
              </a:defRPr>
            </a:lvl8pPr>
            <a:lvl9pPr marL="3694814" indent="0">
              <a:buNone/>
              <a:defRPr sz="141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11480" y="2346962"/>
            <a:ext cx="3634740" cy="6638079"/>
          </a:xfrm>
        </p:spPr>
        <p:txBody>
          <a:bodyPr/>
          <a:lstStyle>
            <a:lvl1pPr>
              <a:defRPr sz="2829"/>
            </a:lvl1pPr>
            <a:lvl2pPr>
              <a:defRPr sz="2436"/>
            </a:lvl2pPr>
            <a:lvl3pPr>
              <a:defRPr sz="2043"/>
            </a:lvl3pPr>
            <a:lvl4pPr>
              <a:defRPr sz="1807"/>
            </a:lvl4pPr>
            <a:lvl5pPr>
              <a:defRPr sz="1807"/>
            </a:lvl5pPr>
            <a:lvl6pPr>
              <a:defRPr sz="1807"/>
            </a:lvl6pPr>
            <a:lvl7pPr>
              <a:defRPr sz="1807"/>
            </a:lvl7pPr>
            <a:lvl8pPr>
              <a:defRPr sz="1807"/>
            </a:lvl8pPr>
            <a:lvl9pPr>
              <a:defRPr sz="180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83380" y="2346962"/>
            <a:ext cx="3634740" cy="6638079"/>
          </a:xfrm>
        </p:spPr>
        <p:txBody>
          <a:bodyPr/>
          <a:lstStyle>
            <a:lvl1pPr>
              <a:defRPr sz="2829"/>
            </a:lvl1pPr>
            <a:lvl2pPr>
              <a:defRPr sz="2436"/>
            </a:lvl2pPr>
            <a:lvl3pPr>
              <a:defRPr sz="2043"/>
            </a:lvl3pPr>
            <a:lvl4pPr>
              <a:defRPr sz="1807"/>
            </a:lvl4pPr>
            <a:lvl5pPr>
              <a:defRPr sz="1807"/>
            </a:lvl5pPr>
            <a:lvl6pPr>
              <a:defRPr sz="1807"/>
            </a:lvl6pPr>
            <a:lvl7pPr>
              <a:defRPr sz="1807"/>
            </a:lvl7pPr>
            <a:lvl8pPr>
              <a:defRPr sz="1807"/>
            </a:lvl8pPr>
            <a:lvl9pPr>
              <a:defRPr sz="180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1480" y="2251499"/>
            <a:ext cx="3636169" cy="938317"/>
          </a:xfrm>
        </p:spPr>
        <p:txBody>
          <a:bodyPr anchor="b"/>
          <a:lstStyle>
            <a:lvl1pPr marL="0" indent="0">
              <a:buNone/>
              <a:defRPr sz="2436" b="1"/>
            </a:lvl1pPr>
            <a:lvl2pPr marL="461852" indent="0">
              <a:buNone/>
              <a:defRPr sz="2043" b="1"/>
            </a:lvl2pPr>
            <a:lvl3pPr marL="923703" indent="0">
              <a:buNone/>
              <a:defRPr sz="1807" b="1"/>
            </a:lvl3pPr>
            <a:lvl4pPr marL="1385555" indent="0">
              <a:buNone/>
              <a:defRPr sz="1650" b="1"/>
            </a:lvl4pPr>
            <a:lvl5pPr marL="1847407" indent="0">
              <a:buNone/>
              <a:defRPr sz="1650" b="1"/>
            </a:lvl5pPr>
            <a:lvl6pPr marL="2309259" indent="0">
              <a:buNone/>
              <a:defRPr sz="1650" b="1"/>
            </a:lvl6pPr>
            <a:lvl7pPr marL="2771110" indent="0">
              <a:buNone/>
              <a:defRPr sz="1650" b="1"/>
            </a:lvl7pPr>
            <a:lvl8pPr marL="3232962" indent="0">
              <a:buNone/>
              <a:defRPr sz="1650" b="1"/>
            </a:lvl8pPr>
            <a:lvl9pPr marL="3694814" indent="0">
              <a:buNone/>
              <a:defRPr sz="165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1480" y="3189816"/>
            <a:ext cx="3636169" cy="5795223"/>
          </a:xfrm>
        </p:spPr>
        <p:txBody>
          <a:bodyPr/>
          <a:lstStyle>
            <a:lvl1pPr>
              <a:defRPr sz="2436"/>
            </a:lvl1pPr>
            <a:lvl2pPr>
              <a:defRPr sz="2043"/>
            </a:lvl2pPr>
            <a:lvl3pPr>
              <a:defRPr sz="1807"/>
            </a:lvl3pPr>
            <a:lvl4pPr>
              <a:defRPr sz="1650"/>
            </a:lvl4pPr>
            <a:lvl5pPr>
              <a:defRPr sz="1650"/>
            </a:lvl5pPr>
            <a:lvl6pPr>
              <a:defRPr sz="1650"/>
            </a:lvl6pPr>
            <a:lvl7pPr>
              <a:defRPr sz="1650"/>
            </a:lvl7pPr>
            <a:lvl8pPr>
              <a:defRPr sz="1650"/>
            </a:lvl8pPr>
            <a:lvl9pPr>
              <a:defRPr sz="16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180523" y="2251499"/>
            <a:ext cx="3637597" cy="938317"/>
          </a:xfrm>
        </p:spPr>
        <p:txBody>
          <a:bodyPr anchor="b"/>
          <a:lstStyle>
            <a:lvl1pPr marL="0" indent="0">
              <a:buNone/>
              <a:defRPr sz="2436" b="1"/>
            </a:lvl1pPr>
            <a:lvl2pPr marL="461852" indent="0">
              <a:buNone/>
              <a:defRPr sz="2043" b="1"/>
            </a:lvl2pPr>
            <a:lvl3pPr marL="923703" indent="0">
              <a:buNone/>
              <a:defRPr sz="1807" b="1"/>
            </a:lvl3pPr>
            <a:lvl4pPr marL="1385555" indent="0">
              <a:buNone/>
              <a:defRPr sz="1650" b="1"/>
            </a:lvl4pPr>
            <a:lvl5pPr marL="1847407" indent="0">
              <a:buNone/>
              <a:defRPr sz="1650" b="1"/>
            </a:lvl5pPr>
            <a:lvl6pPr marL="2309259" indent="0">
              <a:buNone/>
              <a:defRPr sz="1650" b="1"/>
            </a:lvl6pPr>
            <a:lvl7pPr marL="2771110" indent="0">
              <a:buNone/>
              <a:defRPr sz="1650" b="1"/>
            </a:lvl7pPr>
            <a:lvl8pPr marL="3232962" indent="0">
              <a:buNone/>
              <a:defRPr sz="1650" b="1"/>
            </a:lvl8pPr>
            <a:lvl9pPr marL="3694814" indent="0">
              <a:buNone/>
              <a:defRPr sz="165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80523" y="3189816"/>
            <a:ext cx="3637597" cy="5795223"/>
          </a:xfrm>
        </p:spPr>
        <p:txBody>
          <a:bodyPr/>
          <a:lstStyle>
            <a:lvl1pPr>
              <a:defRPr sz="2436"/>
            </a:lvl1pPr>
            <a:lvl2pPr>
              <a:defRPr sz="2043"/>
            </a:lvl2pPr>
            <a:lvl3pPr>
              <a:defRPr sz="1807"/>
            </a:lvl3pPr>
            <a:lvl4pPr>
              <a:defRPr sz="1650"/>
            </a:lvl4pPr>
            <a:lvl5pPr>
              <a:defRPr sz="1650"/>
            </a:lvl5pPr>
            <a:lvl6pPr>
              <a:defRPr sz="1650"/>
            </a:lvl6pPr>
            <a:lvl7pPr>
              <a:defRPr sz="1650"/>
            </a:lvl7pPr>
            <a:lvl8pPr>
              <a:defRPr sz="1650"/>
            </a:lvl8pPr>
            <a:lvl9pPr>
              <a:defRPr sz="16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10/14/2020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10/14/2020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10/14/2020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1481" y="400474"/>
            <a:ext cx="2707482" cy="1704340"/>
          </a:xfrm>
        </p:spPr>
        <p:txBody>
          <a:bodyPr anchor="b"/>
          <a:lstStyle>
            <a:lvl1pPr algn="l">
              <a:defRPr sz="2043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7545" y="400475"/>
            <a:ext cx="4600576" cy="8584566"/>
          </a:xfrm>
        </p:spPr>
        <p:txBody>
          <a:bodyPr/>
          <a:lstStyle>
            <a:lvl1pPr>
              <a:defRPr sz="3221"/>
            </a:lvl1pPr>
            <a:lvl2pPr>
              <a:defRPr sz="2829"/>
            </a:lvl2pPr>
            <a:lvl3pPr>
              <a:defRPr sz="2436"/>
            </a:lvl3pPr>
            <a:lvl4pPr>
              <a:defRPr sz="2043"/>
            </a:lvl4pPr>
            <a:lvl5pPr>
              <a:defRPr sz="2043"/>
            </a:lvl5pPr>
            <a:lvl6pPr>
              <a:defRPr sz="2043"/>
            </a:lvl6pPr>
            <a:lvl7pPr>
              <a:defRPr sz="2043"/>
            </a:lvl7pPr>
            <a:lvl8pPr>
              <a:defRPr sz="2043"/>
            </a:lvl8pPr>
            <a:lvl9pPr>
              <a:defRPr sz="204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1481" y="2104815"/>
            <a:ext cx="2707482" cy="6880226"/>
          </a:xfrm>
        </p:spPr>
        <p:txBody>
          <a:bodyPr/>
          <a:lstStyle>
            <a:lvl1pPr marL="0" indent="0">
              <a:buNone/>
              <a:defRPr sz="1414"/>
            </a:lvl1pPr>
            <a:lvl2pPr marL="461852" indent="0">
              <a:buNone/>
              <a:defRPr sz="1179"/>
            </a:lvl2pPr>
            <a:lvl3pPr marL="923703" indent="0">
              <a:buNone/>
              <a:defRPr sz="1021"/>
            </a:lvl3pPr>
            <a:lvl4pPr marL="1385555" indent="0">
              <a:buNone/>
              <a:defRPr sz="943"/>
            </a:lvl4pPr>
            <a:lvl5pPr marL="1847407" indent="0">
              <a:buNone/>
              <a:defRPr sz="943"/>
            </a:lvl5pPr>
            <a:lvl6pPr marL="2309259" indent="0">
              <a:buNone/>
              <a:defRPr sz="943"/>
            </a:lvl6pPr>
            <a:lvl7pPr marL="2771110" indent="0">
              <a:buNone/>
              <a:defRPr sz="943"/>
            </a:lvl7pPr>
            <a:lvl8pPr marL="3232962" indent="0">
              <a:buNone/>
              <a:defRPr sz="943"/>
            </a:lvl8pPr>
            <a:lvl9pPr marL="3694814" indent="0">
              <a:buNone/>
              <a:defRPr sz="94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13059" y="7040881"/>
            <a:ext cx="4937760" cy="831216"/>
          </a:xfrm>
        </p:spPr>
        <p:txBody>
          <a:bodyPr anchor="b"/>
          <a:lstStyle>
            <a:lvl1pPr algn="l">
              <a:defRPr sz="2043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613059" y="898736"/>
            <a:ext cx="4937760" cy="6035040"/>
          </a:xfrm>
        </p:spPr>
        <p:txBody>
          <a:bodyPr/>
          <a:lstStyle>
            <a:lvl1pPr marL="0" indent="0">
              <a:buNone/>
              <a:defRPr sz="3221"/>
            </a:lvl1pPr>
            <a:lvl2pPr marL="461852" indent="0">
              <a:buNone/>
              <a:defRPr sz="2829"/>
            </a:lvl2pPr>
            <a:lvl3pPr marL="923703" indent="0">
              <a:buNone/>
              <a:defRPr sz="2436"/>
            </a:lvl3pPr>
            <a:lvl4pPr marL="1385555" indent="0">
              <a:buNone/>
              <a:defRPr sz="2043"/>
            </a:lvl4pPr>
            <a:lvl5pPr marL="1847407" indent="0">
              <a:buNone/>
              <a:defRPr sz="2043"/>
            </a:lvl5pPr>
            <a:lvl6pPr marL="2309259" indent="0">
              <a:buNone/>
              <a:defRPr sz="2043"/>
            </a:lvl6pPr>
            <a:lvl7pPr marL="2771110" indent="0">
              <a:buNone/>
              <a:defRPr sz="2043"/>
            </a:lvl7pPr>
            <a:lvl8pPr marL="3232962" indent="0">
              <a:buNone/>
              <a:defRPr sz="2043"/>
            </a:lvl8pPr>
            <a:lvl9pPr marL="3694814" indent="0">
              <a:buNone/>
              <a:defRPr sz="2043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13059" y="7872097"/>
            <a:ext cx="4937760" cy="1180464"/>
          </a:xfrm>
        </p:spPr>
        <p:txBody>
          <a:bodyPr/>
          <a:lstStyle>
            <a:lvl1pPr marL="0" indent="0">
              <a:buNone/>
              <a:defRPr sz="1414"/>
            </a:lvl1pPr>
            <a:lvl2pPr marL="461852" indent="0">
              <a:buNone/>
              <a:defRPr sz="1179"/>
            </a:lvl2pPr>
            <a:lvl3pPr marL="923703" indent="0">
              <a:buNone/>
              <a:defRPr sz="1021"/>
            </a:lvl3pPr>
            <a:lvl4pPr marL="1385555" indent="0">
              <a:buNone/>
              <a:defRPr sz="943"/>
            </a:lvl4pPr>
            <a:lvl5pPr marL="1847407" indent="0">
              <a:buNone/>
              <a:defRPr sz="943"/>
            </a:lvl5pPr>
            <a:lvl6pPr marL="2309259" indent="0">
              <a:buNone/>
              <a:defRPr sz="943"/>
            </a:lvl6pPr>
            <a:lvl7pPr marL="2771110" indent="0">
              <a:buNone/>
              <a:defRPr sz="943"/>
            </a:lvl7pPr>
            <a:lvl8pPr marL="3232962" indent="0">
              <a:buNone/>
              <a:defRPr sz="943"/>
            </a:lvl8pPr>
            <a:lvl9pPr marL="3694814" indent="0">
              <a:buNone/>
              <a:defRPr sz="94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11480" y="402803"/>
            <a:ext cx="7406640" cy="1676400"/>
          </a:xfrm>
          <a:prstGeom prst="rect">
            <a:avLst/>
          </a:prstGeom>
        </p:spPr>
        <p:txBody>
          <a:bodyPr vert="horz" lIns="117564" tIns="58782" rIns="117564" bIns="58782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1480" y="2346962"/>
            <a:ext cx="7406640" cy="6638079"/>
          </a:xfrm>
          <a:prstGeom prst="rect">
            <a:avLst/>
          </a:prstGeom>
        </p:spPr>
        <p:txBody>
          <a:bodyPr vert="horz" lIns="117564" tIns="58782" rIns="117564" bIns="58782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11480" y="9322648"/>
            <a:ext cx="1920240" cy="535516"/>
          </a:xfrm>
          <a:prstGeom prst="rect">
            <a:avLst/>
          </a:prstGeom>
        </p:spPr>
        <p:txBody>
          <a:bodyPr vert="horz" lIns="117564" tIns="58782" rIns="117564" bIns="58782" rtlCol="0" anchor="ctr"/>
          <a:lstStyle>
            <a:lvl1pPr algn="l">
              <a:defRPr sz="117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11780" y="9322648"/>
            <a:ext cx="2606040" cy="535516"/>
          </a:xfrm>
          <a:prstGeom prst="rect">
            <a:avLst/>
          </a:prstGeom>
        </p:spPr>
        <p:txBody>
          <a:bodyPr vert="horz" lIns="117564" tIns="58782" rIns="117564" bIns="58782" rtlCol="0" anchor="ctr"/>
          <a:lstStyle>
            <a:lvl1pPr algn="ctr">
              <a:defRPr sz="117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897880" y="9322648"/>
            <a:ext cx="1920240" cy="535516"/>
          </a:xfrm>
          <a:prstGeom prst="rect">
            <a:avLst/>
          </a:prstGeom>
        </p:spPr>
        <p:txBody>
          <a:bodyPr vert="horz" lIns="117564" tIns="58782" rIns="117564" bIns="58782" rtlCol="0" anchor="ctr"/>
          <a:lstStyle>
            <a:lvl1pPr algn="r">
              <a:defRPr sz="117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23703" rtl="0" eaLnBrk="1" latinLnBrk="0" hangingPunct="1">
        <a:spcBef>
          <a:spcPct val="0"/>
        </a:spcBef>
        <a:buNone/>
        <a:defRPr sz="447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6389" indent="-346389" algn="l" defTabSz="923703" rtl="0" eaLnBrk="1" latinLnBrk="0" hangingPunct="1">
        <a:spcBef>
          <a:spcPct val="20000"/>
        </a:spcBef>
        <a:buFont typeface="Arial" pitchFamily="34" charset="0"/>
        <a:buChar char="•"/>
        <a:defRPr sz="3221" kern="1200">
          <a:solidFill>
            <a:schemeClr val="tx1"/>
          </a:solidFill>
          <a:latin typeface="+mn-lt"/>
          <a:ea typeface="+mn-ea"/>
          <a:cs typeface="+mn-cs"/>
        </a:defRPr>
      </a:lvl1pPr>
      <a:lvl2pPr marL="750509" indent="-288658" algn="l" defTabSz="923703" rtl="0" eaLnBrk="1" latinLnBrk="0" hangingPunct="1">
        <a:spcBef>
          <a:spcPct val="20000"/>
        </a:spcBef>
        <a:buFont typeface="Arial" pitchFamily="34" charset="0"/>
        <a:buChar char="–"/>
        <a:defRPr sz="2829" kern="1200">
          <a:solidFill>
            <a:schemeClr val="tx1"/>
          </a:solidFill>
          <a:latin typeface="+mn-lt"/>
          <a:ea typeface="+mn-ea"/>
          <a:cs typeface="+mn-cs"/>
        </a:defRPr>
      </a:lvl2pPr>
      <a:lvl3pPr marL="1154629" indent="-230926" algn="l" defTabSz="923703" rtl="0" eaLnBrk="1" latinLnBrk="0" hangingPunct="1">
        <a:spcBef>
          <a:spcPct val="20000"/>
        </a:spcBef>
        <a:buFont typeface="Arial" pitchFamily="34" charset="0"/>
        <a:buChar char="•"/>
        <a:defRPr sz="2436" kern="1200">
          <a:solidFill>
            <a:schemeClr val="tx1"/>
          </a:solidFill>
          <a:latin typeface="+mn-lt"/>
          <a:ea typeface="+mn-ea"/>
          <a:cs typeface="+mn-cs"/>
        </a:defRPr>
      </a:lvl3pPr>
      <a:lvl4pPr marL="1616481" indent="-230926" algn="l" defTabSz="923703" rtl="0" eaLnBrk="1" latinLnBrk="0" hangingPunct="1">
        <a:spcBef>
          <a:spcPct val="20000"/>
        </a:spcBef>
        <a:buFont typeface="Arial" pitchFamily="34" charset="0"/>
        <a:buChar char="–"/>
        <a:defRPr sz="2043" kern="1200">
          <a:solidFill>
            <a:schemeClr val="tx1"/>
          </a:solidFill>
          <a:latin typeface="+mn-lt"/>
          <a:ea typeface="+mn-ea"/>
          <a:cs typeface="+mn-cs"/>
        </a:defRPr>
      </a:lvl4pPr>
      <a:lvl5pPr marL="2078333" indent="-230926" algn="l" defTabSz="923703" rtl="0" eaLnBrk="1" latinLnBrk="0" hangingPunct="1">
        <a:spcBef>
          <a:spcPct val="20000"/>
        </a:spcBef>
        <a:buFont typeface="Arial" pitchFamily="34" charset="0"/>
        <a:buChar char="»"/>
        <a:defRPr sz="2043" kern="1200">
          <a:solidFill>
            <a:schemeClr val="tx1"/>
          </a:solidFill>
          <a:latin typeface="+mn-lt"/>
          <a:ea typeface="+mn-ea"/>
          <a:cs typeface="+mn-cs"/>
        </a:defRPr>
      </a:lvl5pPr>
      <a:lvl6pPr marL="2540185" indent="-230926" algn="l" defTabSz="923703" rtl="0" eaLnBrk="1" latinLnBrk="0" hangingPunct="1">
        <a:spcBef>
          <a:spcPct val="20000"/>
        </a:spcBef>
        <a:buFont typeface="Arial" pitchFamily="34" charset="0"/>
        <a:buChar char="•"/>
        <a:defRPr sz="2043" kern="1200">
          <a:solidFill>
            <a:schemeClr val="tx1"/>
          </a:solidFill>
          <a:latin typeface="+mn-lt"/>
          <a:ea typeface="+mn-ea"/>
          <a:cs typeface="+mn-cs"/>
        </a:defRPr>
      </a:lvl6pPr>
      <a:lvl7pPr marL="3002036" indent="-230926" algn="l" defTabSz="923703" rtl="0" eaLnBrk="1" latinLnBrk="0" hangingPunct="1">
        <a:spcBef>
          <a:spcPct val="20000"/>
        </a:spcBef>
        <a:buFont typeface="Arial" pitchFamily="34" charset="0"/>
        <a:buChar char="•"/>
        <a:defRPr sz="2043" kern="1200">
          <a:solidFill>
            <a:schemeClr val="tx1"/>
          </a:solidFill>
          <a:latin typeface="+mn-lt"/>
          <a:ea typeface="+mn-ea"/>
          <a:cs typeface="+mn-cs"/>
        </a:defRPr>
      </a:lvl7pPr>
      <a:lvl8pPr marL="3463888" indent="-230926" algn="l" defTabSz="923703" rtl="0" eaLnBrk="1" latinLnBrk="0" hangingPunct="1">
        <a:spcBef>
          <a:spcPct val="20000"/>
        </a:spcBef>
        <a:buFont typeface="Arial" pitchFamily="34" charset="0"/>
        <a:buChar char="•"/>
        <a:defRPr sz="2043" kern="1200">
          <a:solidFill>
            <a:schemeClr val="tx1"/>
          </a:solidFill>
          <a:latin typeface="+mn-lt"/>
          <a:ea typeface="+mn-ea"/>
          <a:cs typeface="+mn-cs"/>
        </a:defRPr>
      </a:lvl8pPr>
      <a:lvl9pPr marL="3925740" indent="-230926" algn="l" defTabSz="923703" rtl="0" eaLnBrk="1" latinLnBrk="0" hangingPunct="1">
        <a:spcBef>
          <a:spcPct val="20000"/>
        </a:spcBef>
        <a:buFont typeface="Arial" pitchFamily="34" charset="0"/>
        <a:buChar char="•"/>
        <a:defRPr sz="204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2370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1pPr>
      <a:lvl2pPr marL="461852" algn="l" defTabSz="92370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2pPr>
      <a:lvl3pPr marL="923703" algn="l" defTabSz="92370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3pPr>
      <a:lvl4pPr marL="1385555" algn="l" defTabSz="92370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4pPr>
      <a:lvl5pPr marL="1847407" algn="l" defTabSz="92370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5pPr>
      <a:lvl6pPr marL="2309259" algn="l" defTabSz="92370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6pPr>
      <a:lvl7pPr marL="2771110" algn="l" defTabSz="92370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7pPr>
      <a:lvl8pPr marL="3232962" algn="l" defTabSz="92370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8pPr>
      <a:lvl9pPr marL="3694814" algn="l" defTabSz="92370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0" y="3805"/>
            <a:ext cx="8229600" cy="54787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0" y="4625536"/>
            <a:ext cx="8229600" cy="876147"/>
          </a:xfrm>
          <a:prstGeom prst="rect">
            <a:avLst/>
          </a:prstGeom>
          <a:gradFill>
            <a:gsLst>
              <a:gs pos="0">
                <a:schemeClr val="bg1">
                  <a:alpha val="0"/>
                </a:schemeClr>
              </a:gs>
              <a:gs pos="23000">
                <a:schemeClr val="bg1">
                  <a:alpha val="96000"/>
                </a:schemeClr>
              </a:gs>
              <a:gs pos="100000">
                <a:schemeClr val="bg1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sz="2800" dirty="0">
                <a:solidFill>
                  <a:schemeClr val="bg2">
                    <a:lumMod val="50000"/>
                  </a:schemeClr>
                </a:solidFill>
                <a:latin typeface="Palatino Linotype" panose="02040502050505030304" pitchFamily="18" charset="0"/>
              </a:rPr>
              <a:t>1109 Bright Court</a:t>
            </a:r>
          </a:p>
          <a:p>
            <a:pPr algn="ctr"/>
            <a:r>
              <a:rPr lang="en-US" sz="1800" dirty="0">
                <a:solidFill>
                  <a:schemeClr val="bg2">
                    <a:lumMod val="50000"/>
                  </a:schemeClr>
                </a:solidFill>
                <a:latin typeface="Palatino Linotype" panose="02040502050505030304" pitchFamily="18" charset="0"/>
              </a:rPr>
              <a:t>The Preserve at Dills Bluff ~ Charleston, SC 29412 ~ MLS# 20025573 ~ $524,900</a:t>
            </a:r>
            <a:endParaRPr lang="en-US" sz="1900" dirty="0">
              <a:solidFill>
                <a:schemeClr val="bg2">
                  <a:lumMod val="50000"/>
                </a:schemeClr>
              </a:solidFill>
              <a:latin typeface="Palatino Linotype" panose="0204050205050503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5597455"/>
            <a:ext cx="6357257" cy="3904328"/>
          </a:xfrm>
        </p:spPr>
        <p:txBody>
          <a:bodyPr anchor="ctr">
            <a:noAutofit/>
          </a:bodyPr>
          <a:lstStyle/>
          <a:p>
            <a:r>
              <a:rPr lang="en-US" sz="14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Welcome to beautiful James Island, and this spacious home in The Preserve at Dills Bluff. The foyer features crown molding and wainscoting. To the right of the foyer are glass-front French doors leading to an office/den area. An office nook with a built-in desk can be found just before the family room. The open and airy living and dining area. The family room has a lovely fireplace, and the dining area has a door leading to the patio and the fenced-in backyard. The gorgeous kitchen includes granite countertops, abundant cabinetry, a tile backsplash, stainless steel appliances including a gas cooktop and hood, a roomy panty, and breakfast bar seating. The main level owner's suite has a tray ceiling and overlooks the backyard. The owner's </a:t>
            </a:r>
            <a:r>
              <a:rPr lang="en-US" sz="1400" dirty="0" err="1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en</a:t>
            </a:r>
            <a:r>
              <a:rPr lang="en-US" sz="14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-suite has a frameless step-in shower, dual vanity and a massive walk-in closet. The main level also has a drop-off area by the garage door and laundry room. Head upstairs to find a huge loft area, three spacious bedrooms, and two full bathrooms. The roomy backyard has a patio space...perfect for dining al fresco and enjoying the outdoors. This home is located close to shopping, dining, Folly Beach, and downtown Charleston. </a:t>
            </a:r>
          </a:p>
          <a:p>
            <a:r>
              <a:rPr lang="en-US" sz="1400" i="1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There's a lot to love with this great property, so book your showing today!</a:t>
            </a:r>
            <a:endParaRPr lang="en-US" sz="1400" i="1" u="sng" dirty="0">
              <a:solidFill>
                <a:schemeClr val="bg2">
                  <a:lumMod val="25000"/>
                </a:schemeClr>
              </a:solidFill>
              <a:latin typeface="Palatino Linotype" panose="0204050205050503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8229600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200" i="1" dirty="0">
                <a:ln w="3175"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ajan Pro" panose="02020502050506020301" pitchFamily="18" charset="0"/>
                <a:cs typeface="Times New Roman" panose="02020603050405020304" pitchFamily="18" charset="0"/>
              </a:rPr>
              <a:t>Spacious James Island Home</a:t>
            </a:r>
            <a:endParaRPr lang="en-US" sz="2200" i="1" dirty="0">
              <a:ln w="3175">
                <a:noFill/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ajan Pro" panose="02020502050506020301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0" y="9651054"/>
            <a:ext cx="4114800" cy="35922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  <a:latin typeface="Palatino Linotype" panose="02040502050505030304" pitchFamily="18" charset="0"/>
              </a:rPr>
              <a:t>Nate Gainey     843-513-2038</a:t>
            </a:r>
          </a:p>
          <a:p>
            <a:pPr algn="ctr"/>
            <a:r>
              <a:rPr lang="en-US" sz="1400" dirty="0">
                <a:solidFill>
                  <a:schemeClr val="tx1"/>
                </a:solidFill>
                <a:latin typeface="Palatino Linotype" panose="02040502050505030304" pitchFamily="18" charset="0"/>
              </a:rPr>
              <a:t>nate@mattoneillteam.com</a:t>
            </a:r>
          </a:p>
        </p:txBody>
      </p:sp>
      <p:pic>
        <p:nvPicPr>
          <p:cNvPr id="22" name="Picture 21"/>
          <p:cNvPicPr>
            <a:picLocks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380182" y="5612812"/>
            <a:ext cx="1746504" cy="1170432"/>
          </a:xfrm>
          <a:prstGeom prst="rect">
            <a:avLst/>
          </a:prstGeom>
        </p:spPr>
      </p:pic>
      <p:pic>
        <p:nvPicPr>
          <p:cNvPr id="25" name="Picture 24"/>
          <p:cNvPicPr>
            <a:picLocks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380182" y="6971122"/>
            <a:ext cx="1746504" cy="1170432"/>
          </a:xfrm>
          <a:prstGeom prst="rect">
            <a:avLst/>
          </a:prstGeom>
        </p:spPr>
      </p:pic>
      <p:pic>
        <p:nvPicPr>
          <p:cNvPr id="26" name="Picture 25"/>
          <p:cNvPicPr>
            <a:picLocks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380182" y="8329431"/>
            <a:ext cx="1746504" cy="1170432"/>
          </a:xfrm>
          <a:prstGeom prst="rect">
            <a:avLst/>
          </a:prstGeom>
        </p:spPr>
      </p:pic>
      <p:pic>
        <p:nvPicPr>
          <p:cNvPr id="27" name="Picture 26">
            <a:extLst>
              <a:ext uri="{FF2B5EF4-FFF2-40B4-BE49-F238E27FC236}">
                <a16:creationId xmlns:a16="http://schemas.microsoft.com/office/drawing/2014/main" id="{868309A1-398B-420A-BCDD-ABACABFD191C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36870" y="3801747"/>
            <a:ext cx="1436914" cy="714573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B9A4206F-2D9B-4450-9045-F20A44CA2AB6}"/>
              </a:ext>
            </a:extLst>
          </p:cNvPr>
          <p:cNvSpPr/>
          <p:nvPr/>
        </p:nvSpPr>
        <p:spPr>
          <a:xfrm>
            <a:off x="4114800" y="9651054"/>
            <a:ext cx="4114800" cy="35922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  <a:latin typeface="Palatino Linotype" panose="02040502050505030304" pitchFamily="18" charset="0"/>
              </a:rPr>
              <a:t>Christopher Smith     843-267-0735</a:t>
            </a:r>
          </a:p>
          <a:p>
            <a:pPr algn="ctr"/>
            <a:r>
              <a:rPr lang="en-US" sz="1400" dirty="0">
                <a:solidFill>
                  <a:schemeClr val="tx1"/>
                </a:solidFill>
                <a:latin typeface="Palatino Linotype" panose="02040502050505030304" pitchFamily="18" charset="0"/>
              </a:rPr>
              <a:t>christopher@mattoneillteam.com</a:t>
            </a:r>
          </a:p>
        </p:txBody>
      </p:sp>
    </p:spTree>
    <p:extLst>
      <p:ext uri="{BB962C8B-B14F-4D97-AF65-F5344CB8AC3E}">
        <p14:creationId xmlns:p14="http://schemas.microsoft.com/office/powerpoint/2010/main" val="21880552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303</TotalTime>
  <Words>281</Words>
  <Application>Microsoft Office PowerPoint</Application>
  <PresentationFormat>Custom</PresentationFormat>
  <Paragraphs>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Palatino Linotype</vt:lpstr>
      <vt:lpstr>Trajan Pro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61</cp:revision>
  <dcterms:created xsi:type="dcterms:W3CDTF">2006-08-16T00:00:00Z</dcterms:created>
  <dcterms:modified xsi:type="dcterms:W3CDTF">2020-10-14T13:20:26Z</dcterms:modified>
</cp:coreProperties>
</file>