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8B40"/>
    <a:srgbClr val="479D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10/8/2015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4" y="-19878"/>
            <a:ext cx="7772400" cy="858078"/>
          </a:xfrm>
          <a:gradFill flip="none" rotWithShape="1">
            <a:gsLst>
              <a:gs pos="0">
                <a:srgbClr val="479D2F">
                  <a:alpha val="0"/>
                </a:srgbClr>
              </a:gs>
              <a:gs pos="100000">
                <a:schemeClr val="accent1">
                  <a:tint val="23500"/>
                  <a:satMod val="160000"/>
                </a:schemeClr>
              </a:gs>
            </a:gsLst>
            <a:lin ang="16200000" scaled="1"/>
            <a:tileRect/>
          </a:gradFill>
        </p:spPr>
        <p:txBody>
          <a:bodyPr anchor="ctr">
            <a:noAutofit/>
          </a:bodyPr>
          <a:lstStyle/>
          <a:p>
            <a:r>
              <a:rPr lang="en-US" sz="28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Open House - Sunday, October 11th, from </a:t>
            </a:r>
            <a: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1-4</a:t>
            </a:r>
            <a:b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br>
            <a: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Refreshments </a:t>
            </a:r>
            <a:r>
              <a:rPr lang="en-US" sz="28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will be provided!</a:t>
            </a:r>
            <a:endParaRPr lang="en-US" sz="28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endParaRPr>
          </a:p>
        </p:txBody>
      </p:sp>
      <p:grpSp>
        <p:nvGrpSpPr>
          <p:cNvPr id="24" name="Group 23"/>
          <p:cNvGrpSpPr/>
          <p:nvPr/>
        </p:nvGrpSpPr>
        <p:grpSpPr>
          <a:xfrm>
            <a:off x="249792" y="908299"/>
            <a:ext cx="7275024" cy="2292598"/>
            <a:chOff x="247309" y="957984"/>
            <a:chExt cx="7275024" cy="2292598"/>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309" y="959820"/>
              <a:ext cx="3442929" cy="2288927"/>
            </a:xfrm>
            <a:prstGeom prst="rect">
              <a:avLst/>
            </a:prstGeom>
            <a:ln w="3175" cap="sq">
              <a:solidFill>
                <a:srgbClr val="479D2F"/>
              </a:solidFill>
              <a:miter lim="800000"/>
            </a:ln>
            <a:effec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883" y="957984"/>
              <a:ext cx="3448450" cy="2292598"/>
            </a:xfrm>
            <a:prstGeom prst="rect">
              <a:avLst/>
            </a:prstGeom>
            <a:ln w="3175" cap="sq">
              <a:solidFill>
                <a:srgbClr val="479D2F"/>
              </a:solidFill>
              <a:miter lim="800000"/>
            </a:ln>
            <a:effectLst/>
          </p:spPr>
        </p:pic>
      </p:grpSp>
      <p:sp>
        <p:nvSpPr>
          <p:cNvPr id="6" name="Rectangle 5"/>
          <p:cNvSpPr/>
          <p:nvPr/>
        </p:nvSpPr>
        <p:spPr>
          <a:xfrm>
            <a:off x="1104" y="3270996"/>
            <a:ext cx="7772400" cy="738664"/>
          </a:xfrm>
          <a:prstGeom prst="rect">
            <a:avLst/>
          </a:prstGeom>
        </p:spPr>
        <p:txBody>
          <a:bodyPr wrap="square" anchor="ctr">
            <a:spAutoFit/>
          </a:bodyPr>
          <a:lstStyle/>
          <a:p>
            <a:pPr algn="ctr"/>
            <a:r>
              <a:rPr lang="en-US" sz="24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1109 Phillips Park </a:t>
            </a:r>
            <a:r>
              <a:rPr lang="en-US" sz="2400"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Drive</a:t>
            </a:r>
          </a:p>
          <a:p>
            <a:pPr algn="ct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Phillips Park ~ Mount Pleasant, SC 29464 ~ MLS# 15025978 ~ $529,000</a:t>
            </a:r>
            <a:endParaRPr lang="en-US" sz="1400" dirty="0">
              <a:solidFill>
                <a:srgbClr val="4D8B40"/>
              </a:solidFill>
              <a:effectLst>
                <a:outerShdw blurRad="60007" dist="310007" dir="7680000" sy="30000" kx="1300200" algn="ctr" rotWithShape="0">
                  <a:schemeClr val="tx1">
                    <a:lumMod val="50000"/>
                    <a:lumOff val="50000"/>
                    <a:alpha val="32000"/>
                  </a:schemeClr>
                </a:outerShdw>
              </a:effectLst>
            </a:endParaRPr>
          </a:p>
        </p:txBody>
      </p:sp>
      <p:sp>
        <p:nvSpPr>
          <p:cNvPr id="3" name="Rectangle 2"/>
          <p:cNvSpPr/>
          <p:nvPr/>
        </p:nvSpPr>
        <p:spPr>
          <a:xfrm>
            <a:off x="98772" y="5167711"/>
            <a:ext cx="7577064" cy="2554545"/>
          </a:xfrm>
          <a:prstGeom prst="rect">
            <a:avLst/>
          </a:prstGeom>
        </p:spPr>
        <p:txBody>
          <a:bodyPr wrap="square" anchor="ctr">
            <a:spAutoFit/>
          </a:bodyPr>
          <a:lstStyle/>
          <a:p>
            <a:pPr algn="ctr"/>
            <a:r>
              <a:rPr lang="en-US" sz="16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Come see one of the best kept secrets in Mt Pleasant. Phillips Park is a quaint and quiet neighborhood just off the corner of Rifle Range Rd and Coleman Blvd. You can be downtown or on the beach in just a few minutes. You can easily walk to over a dozen restaurants, shopping, grocery stores, and the farmer’s market. This 3Br/2.5Ba home was recently built in 2010 and has been cared for by its original owners since. Cement Plank siding, metal roof, brick patio with built in fire pit, and full front porch are just a few of the exterior features. Inside there are 10’ ceilings downstairs and 9’ upstairs, hardwood floors, recessed lighting, granite countertops, ceramic tile in the kitchen, a sit up kitchen bar, spacious downstairs master, and an open floorplan. Don't miss this one!</a:t>
            </a:r>
            <a:endParaRPr lang="en-US" sz="16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endParaRPr>
          </a:p>
        </p:txBody>
      </p:sp>
      <p:grpSp>
        <p:nvGrpSpPr>
          <p:cNvPr id="23" name="Group 22"/>
          <p:cNvGrpSpPr/>
          <p:nvPr/>
        </p:nvGrpSpPr>
        <p:grpSpPr>
          <a:xfrm>
            <a:off x="249792" y="4079759"/>
            <a:ext cx="7275024" cy="1017853"/>
            <a:chOff x="247309" y="4227053"/>
            <a:chExt cx="7275024" cy="1017853"/>
          </a:xfrm>
        </p:grpSpPr>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7309" y="4227053"/>
              <a:ext cx="1531021" cy="1017853"/>
            </a:xfrm>
            <a:prstGeom prst="rect">
              <a:avLst/>
            </a:prstGeom>
            <a:ln w="3175" cap="sq">
              <a:solidFill>
                <a:srgbClr val="479D2F"/>
              </a:solidFill>
              <a:miter lim="800000"/>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61977" y="4227053"/>
              <a:ext cx="1531021" cy="1017853"/>
            </a:xfrm>
            <a:prstGeom prst="rect">
              <a:avLst/>
            </a:prstGeom>
            <a:ln w="3175" cap="sq">
              <a:solidFill>
                <a:srgbClr val="479D2F"/>
              </a:solidFill>
              <a:miter lim="800000"/>
            </a:ln>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76645" y="4227053"/>
              <a:ext cx="1531021" cy="1017853"/>
            </a:xfrm>
            <a:prstGeom prst="rect">
              <a:avLst/>
            </a:prstGeom>
            <a:ln w="3175" cap="sq">
              <a:solidFill>
                <a:srgbClr val="479D2F"/>
              </a:solidFill>
              <a:miter lim="800000"/>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91312" y="4227053"/>
              <a:ext cx="1531021" cy="1017853"/>
            </a:xfrm>
            <a:prstGeom prst="rect">
              <a:avLst/>
            </a:prstGeom>
            <a:ln w="3175" cap="sq">
              <a:solidFill>
                <a:srgbClr val="479D2F"/>
              </a:solidFill>
              <a:miter lim="800000"/>
            </a:ln>
            <a:effectLst/>
          </p:spPr>
        </p:pic>
      </p:grpSp>
      <p:grpSp>
        <p:nvGrpSpPr>
          <p:cNvPr id="22" name="Group 21"/>
          <p:cNvGrpSpPr/>
          <p:nvPr/>
        </p:nvGrpSpPr>
        <p:grpSpPr>
          <a:xfrm>
            <a:off x="249792" y="7792355"/>
            <a:ext cx="7275024" cy="1017853"/>
            <a:chOff x="247309" y="8035485"/>
            <a:chExt cx="7275024" cy="1017853"/>
          </a:xfrm>
        </p:grpSpPr>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7309" y="8035485"/>
              <a:ext cx="1531021" cy="1017853"/>
            </a:xfrm>
            <a:prstGeom prst="rect">
              <a:avLst/>
            </a:prstGeom>
            <a:ln w="3175" cap="sq">
              <a:solidFill>
                <a:srgbClr val="479D2F"/>
              </a:solidFill>
              <a:miter lim="800000"/>
            </a:ln>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63817" y="8035485"/>
              <a:ext cx="1531021" cy="1017853"/>
            </a:xfrm>
            <a:prstGeom prst="rect">
              <a:avLst/>
            </a:prstGeom>
            <a:ln w="3175" cap="sq">
              <a:solidFill>
                <a:srgbClr val="479D2F"/>
              </a:solidFill>
              <a:miter lim="800000"/>
            </a:ln>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80325" y="8035485"/>
              <a:ext cx="1531021" cy="1017853"/>
            </a:xfrm>
            <a:prstGeom prst="rect">
              <a:avLst/>
            </a:prstGeom>
            <a:ln w="3175" cap="sq">
              <a:solidFill>
                <a:srgbClr val="479D2F"/>
              </a:solidFill>
              <a:miter lim="800000"/>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96832" y="8037320"/>
              <a:ext cx="1525501" cy="1014183"/>
            </a:xfrm>
            <a:prstGeom prst="rect">
              <a:avLst/>
            </a:prstGeom>
            <a:ln w="3175" cap="sq">
              <a:solidFill>
                <a:srgbClr val="479D2F"/>
              </a:solidFill>
              <a:miter lim="800000"/>
            </a:ln>
            <a:effectLst/>
          </p:spPr>
        </p:pic>
      </p:grpSp>
      <p:grpSp>
        <p:nvGrpSpPr>
          <p:cNvPr id="25" name="Group 24"/>
          <p:cNvGrpSpPr/>
          <p:nvPr/>
        </p:nvGrpSpPr>
        <p:grpSpPr>
          <a:xfrm>
            <a:off x="250068" y="8880307"/>
            <a:ext cx="7269504" cy="877163"/>
            <a:chOff x="250068" y="8991600"/>
            <a:chExt cx="7269504" cy="877163"/>
          </a:xfrm>
        </p:grpSpPr>
        <p:sp>
          <p:nvSpPr>
            <p:cNvPr id="8" name="Rectangle 7"/>
            <p:cNvSpPr/>
            <p:nvPr/>
          </p:nvSpPr>
          <p:spPr>
            <a:xfrm>
              <a:off x="3790118" y="8991600"/>
              <a:ext cx="3729454" cy="877163"/>
            </a:xfrm>
            <a:prstGeom prst="rect">
              <a:avLst/>
            </a:prstGeom>
          </p:spPr>
          <p:txBody>
            <a:bodyPr wrap="square" lIns="0" rIns="0" anchor="ctr">
              <a:spAutoFit/>
            </a:bodyPr>
            <a:lstStyle/>
            <a:p>
              <a:pPr algn="r"/>
              <a:r>
                <a:rPr lang="en-US" dirty="0">
                  <a:solidFill>
                    <a:srgbClr val="4D8B40"/>
                  </a:solidFill>
                  <a:latin typeface="Trebuchet MS" panose="020B0603020202020204" pitchFamily="34" charset="0"/>
                  <a:cs typeface="Times New Roman" panose="02020603050405020304" pitchFamily="18" charset="0"/>
                </a:rPr>
                <a:t>Will E </a:t>
              </a:r>
              <a:r>
                <a:rPr lang="en-US" dirty="0" smtClean="0">
                  <a:solidFill>
                    <a:srgbClr val="4D8B40"/>
                  </a:solidFill>
                  <a:latin typeface="Trebuchet MS" panose="020B0603020202020204" pitchFamily="34" charset="0"/>
                  <a:cs typeface="Times New Roman" panose="02020603050405020304" pitchFamily="18" charset="0"/>
                </a:rPr>
                <a:t>Freeman</a:t>
              </a:r>
            </a:p>
            <a:p>
              <a:pPr algn="r"/>
              <a:r>
                <a:rPr lang="en-US" sz="1100" dirty="0">
                  <a:solidFill>
                    <a:srgbClr val="4D8B40"/>
                  </a:solidFill>
                  <a:latin typeface="Trebuchet MS" panose="020B0603020202020204" pitchFamily="34" charset="0"/>
                  <a:cs typeface="Times New Roman" panose="02020603050405020304" pitchFamily="18" charset="0"/>
                </a:rPr>
                <a:t>Office - (843) 971-1312</a:t>
              </a:r>
            </a:p>
            <a:p>
              <a:pPr algn="r"/>
              <a:r>
                <a:rPr lang="en-US" sz="1100" dirty="0">
                  <a:solidFill>
                    <a:srgbClr val="4D8B40"/>
                  </a:solidFill>
                  <a:latin typeface="Trebuchet MS" panose="020B0603020202020204" pitchFamily="34" charset="0"/>
                  <a:cs typeface="Times New Roman" panose="02020603050405020304" pitchFamily="18" charset="0"/>
                </a:rPr>
                <a:t>Mobile - (843) 270-5454</a:t>
              </a:r>
            </a:p>
            <a:p>
              <a:pPr algn="r"/>
              <a:r>
                <a:rPr lang="en-US" sz="1100" dirty="0">
                  <a:solidFill>
                    <a:srgbClr val="4D8B40"/>
                  </a:solidFill>
                  <a:latin typeface="Trebuchet MS" panose="020B0603020202020204" pitchFamily="34" charset="0"/>
                  <a:cs typeface="Times New Roman" panose="02020603050405020304" pitchFamily="18" charset="0"/>
                </a:rPr>
                <a:t>wfreeman@thebeachcompany.com</a:t>
              </a:r>
              <a:endParaRPr lang="en-US" sz="1100" dirty="0">
                <a:solidFill>
                  <a:srgbClr val="4D8B40"/>
                </a:solidFill>
                <a:latin typeface="Trebuchet MS" panose="020B0603020202020204" pitchFamily="34" charset="0"/>
                <a:cs typeface="Times New Roman" panose="02020603050405020304" pitchFamily="18" charset="0"/>
              </a:endParaRPr>
            </a:p>
          </p:txBody>
        </p:sp>
        <p:pic>
          <p:nvPicPr>
            <p:cNvPr id="9" name="Picture 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50068" y="9020606"/>
              <a:ext cx="3124200" cy="819150"/>
            </a:xfrm>
            <a:prstGeom prst="rect">
              <a:avLst/>
            </a:prstGeom>
          </p:spPr>
        </p:pic>
      </p:grpSp>
      <p:sp>
        <p:nvSpPr>
          <p:cNvPr id="5" name="Rectangle 4"/>
          <p:cNvSpPr/>
          <p:nvPr/>
        </p:nvSpPr>
        <p:spPr>
          <a:xfrm>
            <a:off x="1" y="9827568"/>
            <a:ext cx="7772400" cy="230832"/>
          </a:xfrm>
          <a:prstGeom prst="rect">
            <a:avLst/>
          </a:prstGeom>
        </p:spPr>
        <p:txBody>
          <a:bodyPr wrap="square">
            <a:spAutoFit/>
          </a:bodyPr>
          <a:lstStyle/>
          <a:p>
            <a:pPr algn="ctr"/>
            <a:r>
              <a:rPr lang="en-US" sz="900" dirty="0">
                <a:solidFill>
                  <a:schemeClr val="accent3">
                    <a:lumMod val="60000"/>
                    <a:lumOff val="40000"/>
                  </a:schemeClr>
                </a:solidFill>
                <a:latin typeface="Trebuchet MS" panose="020B0603020202020204" pitchFamily="34" charset="0"/>
                <a:cs typeface="Times New Roman" panose="02020603050405020304" pitchFamily="18" charset="0"/>
              </a:rPr>
              <a:t>BH&amp;G RE The Beach Company, 1973 Riviera Drive, Suite 7, Mt Pleasant, SC 29464</a:t>
            </a:r>
            <a:endParaRPr lang="en-US" sz="900" dirty="0">
              <a:solidFill>
                <a:schemeClr val="accent3">
                  <a:lumMod val="60000"/>
                  <a:lumOff val="40000"/>
                </a:schemeClr>
              </a:solidFill>
            </a:endParaRPr>
          </a:p>
        </p:txBody>
      </p:sp>
    </p:spTree>
    <p:extLst>
      <p:ext uri="{BB962C8B-B14F-4D97-AF65-F5344CB8AC3E}">
        <p14:creationId xmlns:p14="http://schemas.microsoft.com/office/powerpoint/2010/main" val="254847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223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Trebuchet MS</vt:lpstr>
      <vt:lpstr>Office Theme</vt:lpstr>
      <vt:lpstr>Open House - Sunday, October 11th, from 1-4 Refreshments will be provided!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705 Palm Blvd Isle of Palms, SC ~ MLS# 1405538 ~ $3,600,000</dc:title>
  <dc:creator>CVH360</dc:creator>
  <cp:lastModifiedBy>A. Thomas</cp:lastModifiedBy>
  <cp:revision>9</cp:revision>
  <dcterms:created xsi:type="dcterms:W3CDTF">2006-08-16T00:00:00Z</dcterms:created>
  <dcterms:modified xsi:type="dcterms:W3CDTF">2015-10-08T14:24:32Z</dcterms:modified>
</cp:coreProperties>
</file>