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gif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54111" y="675651"/>
            <a:ext cx="6101863" cy="4242079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110" y="5181599"/>
            <a:ext cx="6101864" cy="3779973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Nothing could be finer than to be on waterfront Lake Marion with your own boat ramp and dock. This beautiful 3 bedroom and 2 bath home is on quiet canal and just minutes to big water. It is also off a cove when you have rough weather. Its literally less than a mile from a Public Lake access if needed. This home has a LARGE gazebo for outdoor entertaining as well as a front porch and a screened back porch. There are several storage building that could be used as a garage, workshop or just for storage. </a:t>
            </a:r>
          </a:p>
          <a:p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This home is a MUST SEE!!! Make your appointment today!!!</a:t>
            </a:r>
          </a:p>
          <a:p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Step </a:t>
            </a:r>
            <a:r>
              <a:rPr 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in and take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a virtual tour: https://my.matterport.com/show/?m=RxTwUyHErsk</a:t>
            </a:r>
            <a:endParaRPr lang="en-US" sz="1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2249" y="9259906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Carla C Davis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Mobile - (843) 437-4873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gaweber@tds.net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35977" y="9273334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305005" y="9282988"/>
            <a:ext cx="20773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141 A N. Main Street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1855578" y="3840512"/>
            <a:ext cx="61003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110 Abby Lane 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Eutawville, SC 29048 | MLS# 20016076 | $284,900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3 Beds | 2  Baths | 1,561 Square Feet</a:t>
            </a:r>
            <a:endPara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7379" y="675651"/>
            <a:ext cx="1371600" cy="77182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7379" y="5898644"/>
            <a:ext cx="1371600" cy="77092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7379" y="8047173"/>
            <a:ext cx="1371600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Rectangle 10"/>
          <p:cNvSpPr/>
          <p:nvPr/>
        </p:nvSpPr>
        <p:spPr>
          <a:xfrm>
            <a:off x="228600" y="92333"/>
            <a:ext cx="7772401" cy="461665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en-US" sz="2400" i="1" dirty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Welcome to the LAKE!!!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7379" y="2682509"/>
            <a:ext cx="1371600" cy="77182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7379" y="3685938"/>
            <a:ext cx="1371600" cy="77182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7379" y="1679080"/>
            <a:ext cx="1371600" cy="77182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7379" y="4689367"/>
            <a:ext cx="1371600" cy="97767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04B1A5CB-B4E1-492F-BB73-3F3FEE7C551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7379" y="6901169"/>
            <a:ext cx="1371600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192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31</cp:revision>
  <dcterms:created xsi:type="dcterms:W3CDTF">2006-08-16T00:00:00Z</dcterms:created>
  <dcterms:modified xsi:type="dcterms:W3CDTF">2020-09-21T13:22:50Z</dcterms:modified>
</cp:coreProperties>
</file>