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628" y="4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e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2" y="0"/>
            <a:ext cx="7772400" cy="838200"/>
          </a:xfrm>
          <a:gradFill flip="none" rotWithShape="1">
            <a:gsLst>
              <a:gs pos="0">
                <a:schemeClr val="tx2"/>
              </a:gs>
              <a:gs pos="100000">
                <a:schemeClr val="bg1"/>
              </a:gs>
            </a:gsLst>
            <a:lin ang="5400000" scaled="1"/>
            <a:tileRect/>
          </a:gradFill>
        </p:spPr>
        <p:txBody>
          <a:bodyPr>
            <a:normAutofit/>
          </a:bodyPr>
          <a:lstStyle/>
          <a:p>
            <a:r>
              <a:rPr lang="en-US" sz="32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Summerville Under $200k!!!</a:t>
            </a:r>
          </a:p>
        </p:txBody>
      </p:sp>
      <p:sp>
        <p:nvSpPr>
          <p:cNvPr id="4" name="Rectangle 3"/>
          <p:cNvSpPr/>
          <p:nvPr/>
        </p:nvSpPr>
        <p:spPr>
          <a:xfrm>
            <a:off x="-3175" y="4639896"/>
            <a:ext cx="7767639" cy="3293209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Get ready to be wowed! </a:t>
            </a:r>
            <a:r>
              <a:rPr lang="en-US" sz="16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Cul</a:t>
            </a:r>
            <a:r>
              <a:rPr lang="en-US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sac home with large fenced in yard under $200k! This home is a must see! Completely upgraded kitchen with stainless steel appliances, granite and gorgeous backsplash! Kitchen also offers a large pantry and window seating. The kitchen overlooks the dining room/ living room combo which offers wood floors and a fireplace. Off the dining area are sliding doors to the HUGE backyard! Large storage shed and completely fenced in, this is a dream yard! You'll find a half bath as well as the laundry room on the first </a:t>
            </a:r>
            <a:r>
              <a:rPr lang="en-US" sz="16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floorl</a:t>
            </a:r>
            <a:r>
              <a:rPr lang="en-US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Upstairs, the master bedroom has a vaulted ceiling and plenty of closet space. Granite counter in master sink with separate space for shower and toilet. Two more good size bedrooms with a full bath as well upstairs. Plenty of parking space in the driveway as well as a two car garage. Enjoy the privacy of a </a:t>
            </a:r>
            <a:r>
              <a:rPr lang="en-US" sz="16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cul</a:t>
            </a:r>
            <a:r>
              <a:rPr lang="en-US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sac location! Just minutes from downtown Summerville, </a:t>
            </a:r>
            <a:r>
              <a:rPr lang="en-US" sz="16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Gahagan</a:t>
            </a:r>
            <a:r>
              <a:rPr lang="en-US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park and shopping. This home is a must see and won't last! Move in ready!!!</a:t>
            </a:r>
          </a:p>
        </p:txBody>
      </p:sp>
      <p:pic>
        <p:nvPicPr>
          <p:cNvPr id="1026" name="Picture 2" descr="Larry &amp; Kath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00" r="7500"/>
          <a:stretch>
            <a:fillRect/>
          </a:stretch>
        </p:blipFill>
        <p:spPr bwMode="auto">
          <a:xfrm>
            <a:off x="71114" y="9059544"/>
            <a:ext cx="1003300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68538" y="9067799"/>
            <a:ext cx="2624212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Larry &amp; Kathy Mazalatis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Larry Cell 843-693-0529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Kathy Cell 843-693-0159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Office 843-871-9133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-10318" y="9888537"/>
            <a:ext cx="7781924" cy="246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AGENTOWNED PREMIERE GROUP | 1800 TROLLEY RD | SUMMERVILLE, SC 29485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9" name="Picture 5" descr="Agent Office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4059" y="9240519"/>
            <a:ext cx="1144092" cy="5238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C8681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1114" y="8001000"/>
            <a:ext cx="1097280" cy="8229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85462" y="8001000"/>
            <a:ext cx="1097280" cy="8229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1114" y="692368"/>
            <a:ext cx="3783440" cy="28375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FFFFFE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18" name="Picture 7"/>
          <p:cNvPicPr>
            <a:picLocks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92636" y="8001000"/>
            <a:ext cx="1097280" cy="8229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19" name="Picture 8"/>
          <p:cNvPicPr>
            <a:picLocks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299810" y="8001000"/>
            <a:ext cx="1097280" cy="8229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0" name="Picture 9"/>
          <p:cNvPicPr>
            <a:picLocks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606983" y="8001000"/>
            <a:ext cx="1097280" cy="8229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sp>
        <p:nvSpPr>
          <p:cNvPr id="8" name="Text Box 15"/>
          <p:cNvSpPr txBox="1">
            <a:spLocks noChangeArrowheads="1"/>
          </p:cNvSpPr>
          <p:nvPr/>
        </p:nvSpPr>
        <p:spPr bwMode="auto">
          <a:xfrm>
            <a:off x="3854554" y="664502"/>
            <a:ext cx="3919434" cy="28654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110 Bayberry Run</a:t>
            </a:r>
            <a:br>
              <a:rPr lang="en-US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18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Laurel Hill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Summerville, SC 29485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MLS# 16023974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$190,000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endParaRPr kumimoji="0" lang="en-US" altLang="en-US" sz="140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Bedrooms | 2½ Baths | 1,747 sf</a:t>
            </a:r>
            <a:endParaRPr kumimoji="0" lang="en-US" altLang="en-US" sz="140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1" name="Picture 7"/>
          <p:cNvPicPr>
            <a:picLocks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1114" y="3749040"/>
            <a:ext cx="1097280" cy="8229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2" name="Picture 8"/>
          <p:cNvPicPr>
            <a:picLocks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78288" y="3749040"/>
            <a:ext cx="1097280" cy="8229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3" name="Picture 9"/>
          <p:cNvPicPr>
            <a:picLocks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299810" y="3748472"/>
            <a:ext cx="1097280" cy="8229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4" name="Picture 7"/>
          <p:cNvPicPr>
            <a:picLocks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85462" y="3749040"/>
            <a:ext cx="1097280" cy="8229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5" name="Picture 8"/>
          <p:cNvPicPr>
            <a:picLocks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92636" y="3748472"/>
            <a:ext cx="1097280" cy="8229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6" name="Picture 9"/>
          <p:cNvPicPr>
            <a:picLocks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606983" y="3748472"/>
            <a:ext cx="1097280" cy="8229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8288" y="8001001"/>
            <a:ext cx="1097280" cy="822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96419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</TotalTime>
  <Words>232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36</cp:revision>
  <dcterms:created xsi:type="dcterms:W3CDTF">2006-08-16T00:00:00Z</dcterms:created>
  <dcterms:modified xsi:type="dcterms:W3CDTF">2016-09-19T16:58:53Z</dcterms:modified>
</cp:coreProperties>
</file>