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1524" y="-1014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4" y="2011680"/>
            <a:ext cx="658368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88649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402803"/>
            <a:ext cx="164592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402803"/>
            <a:ext cx="481584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94080"/>
            <a:ext cx="566928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678086"/>
            <a:ext cx="566928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9411124"/>
            <a:ext cx="6096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658368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8"/>
            <a:ext cx="323215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0" y="2251498"/>
            <a:ext cx="323342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0" y="3464561"/>
            <a:ext cx="323215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464561"/>
            <a:ext cx="323342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2235201"/>
            <a:ext cx="2406650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94080"/>
            <a:ext cx="438912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686897"/>
            <a:ext cx="438912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711287"/>
            <a:ext cx="438912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346960"/>
            <a:ext cx="658368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9411124"/>
            <a:ext cx="170688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9411124"/>
            <a:ext cx="231648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9411124"/>
            <a:ext cx="6096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9" y="1232"/>
            <a:ext cx="7311501" cy="485959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" y="9075882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6366035"/>
            <a:ext cx="5406228" cy="2555005"/>
          </a:xfrm>
        </p:spPr>
        <p:txBody>
          <a:bodyPr anchor="ctr">
            <a:no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Spectacular remodeled home in Crowfield Plantation! </a:t>
            </a:r>
          </a:p>
          <a:p>
            <a:endParaRPr lang="en-US" sz="14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Seller as installed custom kitchen cabinets, granite counter tops, laminate wood flooring, smoothed the ceilings and upgraded both bathrooms. </a:t>
            </a:r>
          </a:p>
          <a:p>
            <a:endParaRPr lang="en-US" sz="14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Bedroom/bonus room over the garage has a half bath and private deck that leads to the lower level deck. </a:t>
            </a:r>
          </a:p>
          <a:p>
            <a:endParaRPr lang="en-US" sz="14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This home is move in ready for a new owner!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" y="9198114"/>
            <a:ext cx="7315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 White, Broker</a:t>
            </a:r>
          </a:p>
          <a:p>
            <a:pPr algn="ctr"/>
            <a:r>
              <a:rPr lang="en-US" sz="1200" dirty="0">
                <a:solidFill>
                  <a:srgbClr val="00325C"/>
                </a:solidFill>
                <a:latin typeface="Century Gothic" panose="020B0502020202020204" pitchFamily="34" charset="0"/>
              </a:rPr>
              <a:t>843-532-3356</a:t>
            </a:r>
          </a:p>
          <a:p>
            <a:pPr algn="ctr"/>
            <a:r>
              <a:rPr lang="en-US" sz="12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conniesyouragent@gmail.com</a:t>
            </a:r>
            <a:endParaRPr lang="en-US" sz="1050" dirty="0">
              <a:solidFill>
                <a:srgbClr val="003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12703" y="9856533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Charleston Homes · 597 Old Mt. Holly Road · Suite 301 · Goose Creek, SC 29445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7315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Crowfield Plantation</a:t>
            </a:r>
          </a:p>
          <a:p>
            <a:r>
              <a:rPr lang="en-US" sz="36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Recently Remodeled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941351"/>
            <a:ext cx="5402260" cy="1424684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110 Bridlewood Place</a:t>
            </a:r>
            <a:b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Goose Creek, SC 29445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MLS# 18020160 :: $269,000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4 Bed / 2½ Bath</a:t>
            </a:r>
            <a:endParaRPr lang="en-US" sz="1200" b="0" cap="none" dirty="0">
              <a:ln w="10541" cmpd="sng">
                <a:noFill/>
                <a:prstDash val="solid"/>
              </a:ln>
              <a:solidFill>
                <a:schemeClr val="tx2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 rot="10800000">
            <a:off x="7543800" y="2743200"/>
            <a:ext cx="1827110" cy="1828800"/>
          </a:xfrm>
          <a:prstGeom prst="diagStri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8843472">
            <a:off x="7892034" y="3637785"/>
            <a:ext cx="1548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2.67 Acres!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4" y="6362378"/>
            <a:ext cx="1827154" cy="1214139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9" y="7721732"/>
            <a:ext cx="1826442" cy="1213851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2" y="5003736"/>
            <a:ext cx="1826003" cy="1213436"/>
          </a:xfrm>
          <a:prstGeom prst="rect">
            <a:avLst/>
          </a:prstGeom>
          <a:ln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1" y="9230337"/>
            <a:ext cx="849342" cy="643440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9401788"/>
            <a:ext cx="850392" cy="34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375</TotalTime>
  <Words>101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Book Antiqua</vt:lpstr>
      <vt:lpstr>Century Gothic</vt:lpstr>
      <vt:lpstr>Freestyle Script</vt:lpstr>
      <vt:lpstr>Lucida Sans</vt:lpstr>
      <vt:lpstr>Trebuchet MS</vt:lpstr>
      <vt:lpstr>Wingdings</vt:lpstr>
      <vt:lpstr>Wingdings 2</vt:lpstr>
      <vt:lpstr>Wingdings 3</vt:lpstr>
      <vt:lpstr>Apex</vt:lpstr>
      <vt:lpstr>110 Bridlewood Place Goose Creek, SC 29445 MLS# 18020160 :: $269,000 4 Bed / 2½ Bath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67</cp:revision>
  <dcterms:created xsi:type="dcterms:W3CDTF">2006-08-16T00:00:00Z</dcterms:created>
  <dcterms:modified xsi:type="dcterms:W3CDTF">2018-07-19T18:36:43Z</dcterms:modified>
</cp:coreProperties>
</file>