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-315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" y="1232"/>
            <a:ext cx="7311501" cy="485959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remodeled home in Crowfield Plantation!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as installed custom kitchen cabinets, granite counter tops, laminate wood flooring, smoothed the ceilings and upgraded both bathrooms.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Bedroom/bonus room over the garage has a half bath and private deck that leads to the lower level deck.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is move in ready for a new owner!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Hunters Woods</a:t>
            </a:r>
          </a:p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Crowfield Plantation</a:t>
            </a:r>
          </a:p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Upgraded Kitchen And More!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110 Bridlewood Place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18020160 :: $258,000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02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963028" y="396244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6362378"/>
            <a:ext cx="1827154" cy="121413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" y="7721732"/>
            <a:ext cx="1826442" cy="121385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" y="5003736"/>
            <a:ext cx="1826003" cy="121343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FBB4A3-0DA9-49D0-9C86-53442E2211E3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4C8E11-893F-4BCC-BDAE-41C9CBD515D5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447110-D0CE-43DF-B5CC-D98AFE18F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4EB371-D123-4C4C-B5C3-59D7F89EBE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408</TotalTime>
  <Words>109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110 Bridlewood Place Goose Creek, SC 29445 MLS# 18020160 :: $258,000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71</cp:revision>
  <dcterms:created xsi:type="dcterms:W3CDTF">2006-08-16T00:00:00Z</dcterms:created>
  <dcterms:modified xsi:type="dcterms:W3CDTF">2018-10-02T17:51:02Z</dcterms:modified>
</cp:coreProperties>
</file>