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66" d="100"/>
          <a:sy n="66" d="100"/>
        </p:scale>
        <p:origin x="1380" y="6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6954B8-14D5-4A8A-8151-6E8181CA1BE3}" type="datetimeFigureOut">
              <a:rPr lang="en-US" smtClean="0"/>
              <a:t>6/9/2016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03438" y="685800"/>
            <a:ext cx="26511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58EED7-315B-4BAA-AFB3-4BA9D97B6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911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58EED7-315B-4BAA-AFB3-4BA9D97B6DB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233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682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88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879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50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149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326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795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379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947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99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638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306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-4365" y="0"/>
            <a:ext cx="7771764" cy="10058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 rot="10800000">
            <a:off x="-1066800" y="49499"/>
            <a:ext cx="152400" cy="1371601"/>
          </a:xfrm>
          <a:prstGeom prst="rect">
            <a:avLst/>
          </a:prstGeom>
          <a:gradFill>
            <a:gsLst>
              <a:gs pos="0">
                <a:schemeClr val="bg1"/>
              </a:gs>
              <a:gs pos="48000">
                <a:srgbClr val="C00000">
                  <a:alpha val="50000"/>
                </a:srgbClr>
              </a:gs>
              <a:gs pos="100000">
                <a:srgbClr val="C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-4683" y="9442847"/>
            <a:ext cx="7772400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/>
              <a:t>Rick Willis </a:t>
            </a:r>
            <a:endParaRPr lang="en-US" sz="1200" dirty="0" smtClean="0"/>
          </a:p>
          <a:p>
            <a:pPr algn="ctr"/>
            <a:r>
              <a:rPr lang="en-US" sz="1400" dirty="0" smtClean="0"/>
              <a:t>843-327-3017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· </a:t>
            </a:r>
            <a:r>
              <a:rPr lang="en-US" sz="1400" dirty="0"/>
              <a:t>Rick@RickWillis.com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· </a:t>
            </a:r>
            <a:r>
              <a:rPr lang="en-US" sz="1400" dirty="0" smtClean="0"/>
              <a:t>The </a:t>
            </a:r>
            <a:r>
              <a:rPr lang="en-US" sz="1400" dirty="0"/>
              <a:t>Group, LLC </a:t>
            </a:r>
            <a:r>
              <a:rPr lang="en-US" sz="1400" dirty="0" smtClean="0"/>
              <a:t> </a:t>
            </a:r>
            <a:endParaRPr lang="en-US" sz="1400" dirty="0"/>
          </a:p>
        </p:txBody>
      </p:sp>
      <p:sp>
        <p:nvSpPr>
          <p:cNvPr id="4" name="Rectangle 3"/>
          <p:cNvSpPr/>
          <p:nvPr/>
        </p:nvSpPr>
        <p:spPr>
          <a:xfrm>
            <a:off x="-9366" y="80427"/>
            <a:ext cx="7781766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Former Day Care Facility</a:t>
            </a:r>
          </a:p>
          <a:p>
            <a:pPr algn="ctr"/>
            <a:r>
              <a:rPr lang="en-US" sz="3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5,000 </a:t>
            </a:r>
            <a:r>
              <a:rPr lang="en-US" sz="3400" b="1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sq</a:t>
            </a:r>
            <a:r>
              <a:rPr lang="en-US" sz="34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ft</a:t>
            </a:r>
            <a:r>
              <a:rPr lang="en-US" sz="3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b="1" i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· </a:t>
            </a:r>
            <a:r>
              <a:rPr lang="en-US" sz="3400" b="1" i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$375,000</a:t>
            </a:r>
            <a:endParaRPr lang="en-US" sz="34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Subtitle 2"/>
          <p:cNvSpPr txBox="1">
            <a:spLocks/>
          </p:cNvSpPr>
          <p:nvPr/>
        </p:nvSpPr>
        <p:spPr>
          <a:xfrm>
            <a:off x="33807" y="6887284"/>
            <a:ext cx="7695420" cy="2459277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 smtClean="0">
                <a:solidFill>
                  <a:schemeClr val="bg1"/>
                </a:solidFill>
              </a:rPr>
              <a:t>The </a:t>
            </a:r>
            <a:r>
              <a:rPr lang="en-US" sz="1600" dirty="0">
                <a:solidFill>
                  <a:schemeClr val="bg1"/>
                </a:solidFill>
              </a:rPr>
              <a:t>property had been used as a Daycare facility for 20 years. Its in superior condition and could be used as a Church, Daycare, or many other uses. The 5,000 </a:t>
            </a:r>
            <a:r>
              <a:rPr lang="en-US" sz="1600" dirty="0" err="1" smtClean="0">
                <a:solidFill>
                  <a:schemeClr val="bg1"/>
                </a:solidFill>
              </a:rPr>
              <a:t>sq.ft</a:t>
            </a:r>
            <a:r>
              <a:rPr lang="en-US" sz="1600" dirty="0">
                <a:solidFill>
                  <a:schemeClr val="bg1"/>
                </a:solidFill>
              </a:rPr>
              <a:t>. building has 8-10 separate areas with a Lobby/Reception area and 2 Adult bathrooms and 6 small toilets for children. All equipment can be purchased separately if Purchaser/User desires to keep its use as a Daycare facility. The property consists of 2 separate TMS #'s 135-16-00-025 and 135-16-00-066. </a:t>
            </a:r>
            <a:r>
              <a:rPr lang="en-US" sz="1600" dirty="0">
                <a:solidFill>
                  <a:schemeClr val="bg1"/>
                </a:solidFill>
              </a:rPr>
              <a:t>The Parcel with Building is Approximately .8 Acres, an additional 1.5 Acres is available for purchase. </a:t>
            </a:r>
            <a:r>
              <a:rPr lang="en-US" sz="1600" dirty="0">
                <a:solidFill>
                  <a:schemeClr val="bg1"/>
                </a:solidFill>
              </a:rPr>
              <a:t>The property is just .25 miles from the Orangeburg Rd. and Central intersection and 3 blocks from the </a:t>
            </a:r>
            <a:r>
              <a:rPr lang="en-US" sz="1600" dirty="0" err="1">
                <a:solidFill>
                  <a:schemeClr val="bg1"/>
                </a:solidFill>
              </a:rPr>
              <a:t>Knightsville</a:t>
            </a:r>
            <a:r>
              <a:rPr lang="en-US" sz="1600" dirty="0">
                <a:solidFill>
                  <a:schemeClr val="bg1"/>
                </a:solidFill>
              </a:rPr>
              <a:t> Elementary School.</a:t>
            </a:r>
          </a:p>
        </p:txBody>
      </p:sp>
      <p:sp>
        <p:nvSpPr>
          <p:cNvPr id="2" name="Rectangle 1"/>
          <p:cNvSpPr/>
          <p:nvPr/>
        </p:nvSpPr>
        <p:spPr>
          <a:xfrm>
            <a:off x="7804626" y="8858667"/>
            <a:ext cx="737139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/>
              <a:t>You better </a:t>
            </a:r>
            <a:r>
              <a:rPr lang="en-US" sz="1400" b="1" dirty="0" smtClean="0"/>
              <a:t>hurry…this </a:t>
            </a:r>
            <a:r>
              <a:rPr lang="en-US" sz="1400" b="1" dirty="0"/>
              <a:t>home may very well have multiple </a:t>
            </a:r>
            <a:r>
              <a:rPr lang="en-US" sz="1400" b="1" dirty="0" smtClean="0"/>
              <a:t>offers</a:t>
            </a:r>
            <a:br>
              <a:rPr lang="en-US" sz="1400" b="1" dirty="0" smtClean="0"/>
            </a:br>
            <a:r>
              <a:rPr lang="en-US" sz="1400" b="1" dirty="0" smtClean="0"/>
              <a:t>the </a:t>
            </a:r>
            <a:r>
              <a:rPr lang="en-US" sz="1400" b="1" dirty="0"/>
              <a:t>first weekend it's offered for sale.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3422" y="2336227"/>
            <a:ext cx="4436191" cy="3327143"/>
          </a:xfrm>
          <a:prstGeom prst="rect">
            <a:avLst/>
          </a:prstGeom>
          <a:solidFill>
            <a:srgbClr val="FFFFFF">
              <a:shade val="85000"/>
            </a:srgbClr>
          </a:solidFill>
          <a:ln w="19050" cap="rnd">
            <a:solidFill>
              <a:schemeClr val="tx1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sp>
        <p:nvSpPr>
          <p:cNvPr id="15" name="Rectangle 14"/>
          <p:cNvSpPr/>
          <p:nvPr/>
        </p:nvSpPr>
        <p:spPr>
          <a:xfrm>
            <a:off x="8153400" y="3779693"/>
            <a:ext cx="4436191" cy="830997"/>
          </a:xfrm>
          <a:prstGeom prst="rect">
            <a:avLst/>
          </a:prstGeom>
          <a:solidFill>
            <a:schemeClr val="tx2"/>
          </a:solidFill>
          <a:ln w="19050" cap="sq" cmpd="thinThick">
            <a:noFill/>
            <a:miter lim="800000"/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First class all the way!!!</a:t>
            </a:r>
          </a:p>
          <a:p>
            <a:pPr algn="ctr"/>
            <a:r>
              <a:rPr lang="en-US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Truly a 10 on a 10 point scale</a:t>
            </a:r>
            <a:endParaRPr lang="en-US" sz="1600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-2669124" y="1182534"/>
            <a:ext cx="1384578" cy="1761709"/>
            <a:chOff x="1663422" y="845259"/>
            <a:chExt cx="1384578" cy="1761709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1" name="Diagonal Stripe 20"/>
            <p:cNvSpPr/>
            <p:nvPr/>
          </p:nvSpPr>
          <p:spPr>
            <a:xfrm>
              <a:off x="1663422" y="1181355"/>
              <a:ext cx="1384578" cy="1425613"/>
            </a:xfrm>
            <a:prstGeom prst="diagStrip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 rot="18811961">
              <a:off x="1309823" y="1391754"/>
              <a:ext cx="1739322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800" b="1" i="1" dirty="0" smtClean="0">
                  <a:ln w="3175">
                    <a:noFill/>
                  </a:ln>
                  <a:solidFill>
                    <a:srgbClr val="FF0000"/>
                  </a:solidFill>
                </a:rPr>
                <a:t>$40,000</a:t>
              </a:r>
            </a:p>
            <a:p>
              <a:pPr algn="ctr"/>
              <a:r>
                <a:rPr lang="en-US" sz="1800" b="1" i="1" dirty="0" smtClean="0">
                  <a:ln w="3175">
                    <a:noFill/>
                  </a:ln>
                  <a:solidFill>
                    <a:srgbClr val="FF0000"/>
                  </a:solidFill>
                </a:rPr>
                <a:t>Price Reduction!</a:t>
              </a:r>
              <a:endParaRPr lang="en-US" sz="1800" b="1" i="1" dirty="0">
                <a:ln w="3175">
                  <a:noFill/>
                </a:ln>
                <a:solidFill>
                  <a:srgbClr val="FF0000"/>
                </a:solidFill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118863" y="1370197"/>
            <a:ext cx="7525308" cy="5259203"/>
            <a:chOff x="143461" y="989197"/>
            <a:chExt cx="7525308" cy="5259203"/>
          </a:xfrm>
        </p:grpSpPr>
        <p:pic>
          <p:nvPicPr>
            <p:cNvPr id="24" name="Picture 23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3461" y="989197"/>
              <a:ext cx="1877569" cy="1408176"/>
            </a:xfrm>
            <a:prstGeom prst="rect">
              <a:avLst/>
            </a:prstGeom>
            <a:solidFill>
              <a:srgbClr val="FFFFFF">
                <a:shade val="85000"/>
              </a:srgbClr>
            </a:solidFill>
            <a:ln w="190500" cap="rnd"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</p:pic>
        <p:pic>
          <p:nvPicPr>
            <p:cNvPr id="27" name="Picture 26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91200" y="989197"/>
              <a:ext cx="1877569" cy="1408176"/>
            </a:xfrm>
            <a:prstGeom prst="rect">
              <a:avLst/>
            </a:prstGeom>
            <a:solidFill>
              <a:srgbClr val="FFFFFF">
                <a:shade val="85000"/>
              </a:srgbClr>
            </a:solidFill>
            <a:ln w="190500" cap="rnd"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</p:pic>
        <p:pic>
          <p:nvPicPr>
            <p:cNvPr id="28" name="Picture 27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3461" y="4840224"/>
              <a:ext cx="1877569" cy="1408176"/>
            </a:xfrm>
            <a:prstGeom prst="rect">
              <a:avLst/>
            </a:prstGeom>
            <a:solidFill>
              <a:srgbClr val="FFFFFF">
                <a:shade val="85000"/>
              </a:srgbClr>
            </a:solidFill>
            <a:ln w="190500" cap="rnd"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</p:pic>
        <p:pic>
          <p:nvPicPr>
            <p:cNvPr id="29" name="Picture 28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91200" y="4840224"/>
              <a:ext cx="1877569" cy="1408176"/>
            </a:xfrm>
            <a:prstGeom prst="rect">
              <a:avLst/>
            </a:prstGeom>
            <a:solidFill>
              <a:srgbClr val="FFFFFF">
                <a:shade val="85000"/>
              </a:srgbClr>
            </a:solidFill>
            <a:ln w="190500" cap="rnd"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</p:pic>
      </p:grpSp>
      <p:sp>
        <p:nvSpPr>
          <p:cNvPr id="3" name="Rectangle 2"/>
          <p:cNvSpPr/>
          <p:nvPr/>
        </p:nvSpPr>
        <p:spPr>
          <a:xfrm>
            <a:off x="1998933" y="5829051"/>
            <a:ext cx="3765169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110 Cone </a:t>
            </a:r>
            <a:r>
              <a:rPr lang="en-US" sz="2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Lane</a:t>
            </a:r>
            <a:br>
              <a:rPr lang="en-US" sz="2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Summerville</a:t>
            </a:r>
            <a:r>
              <a:rPr lang="en-US" sz="2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SC 29483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998933" y="1219200"/>
            <a:ext cx="3765169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Owner Financing</a:t>
            </a:r>
          </a:p>
          <a:p>
            <a:pPr algn="ctr"/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(No Bank Needed)</a:t>
            </a:r>
            <a:endParaRPr lang="en-US" sz="1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1543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1285</TotalTime>
  <Words>190</Words>
  <Application>Microsoft Office PowerPoint</Application>
  <PresentationFormat>Custom</PresentationFormat>
  <Paragraphs>14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1510 Hwy 17 N MLS# 1414766 $1,575,000 8,593 SqFt</dc:title>
  <dc:creator>CVH360</dc:creator>
  <cp:lastModifiedBy>A. Thomas Price</cp:lastModifiedBy>
  <cp:revision>57</cp:revision>
  <dcterms:created xsi:type="dcterms:W3CDTF">2006-08-16T00:00:00Z</dcterms:created>
  <dcterms:modified xsi:type="dcterms:W3CDTF">2016-06-09T20:14:46Z</dcterms:modified>
</cp:coreProperties>
</file>