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7/30/2016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365" y="0"/>
            <a:ext cx="7771764" cy="10058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 </a:t>
            </a:r>
            <a:endParaRPr lang="en-US" sz="1200" dirty="0"/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/>
              <a:t>Rick@RickWillis.com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/>
              <a:t>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-9366" y="80427"/>
            <a:ext cx="778176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Former Day Care Facility</a:t>
            </a:r>
          </a:p>
          <a:p>
            <a:pPr algn="ctr"/>
            <a:r>
              <a:rPr lang="en-US" sz="3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5,000 </a:t>
            </a:r>
            <a:r>
              <a:rPr lang="en-US" sz="3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3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sz="3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 $375,000</a:t>
            </a:r>
            <a:endParaRPr lang="en-US" sz="3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3807" y="6887284"/>
            <a:ext cx="7695420" cy="2459277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</a:rPr>
              <a:t>The property had been used as a Daycare facility for 20 years. Its in superior condition and could be used as a Church, Daycare, or many other uses. The 5,000 </a:t>
            </a:r>
            <a:r>
              <a:rPr lang="en-US" sz="1600" dirty="0" err="1">
                <a:solidFill>
                  <a:schemeClr val="bg1"/>
                </a:solidFill>
              </a:rPr>
              <a:t>sq.ft</a:t>
            </a:r>
            <a:r>
              <a:rPr lang="en-US" sz="1600" dirty="0">
                <a:solidFill>
                  <a:schemeClr val="bg1"/>
                </a:solidFill>
              </a:rPr>
              <a:t>. building has 8-10 separate areas with a Lobby/Reception area and 2 Adult bathrooms and 6 small toilets for children. All equipment can be purchased separately if Purchaser/User desires to keep its use as a Daycare facility. The property consists of 2 separate TMS #'s 135-16-00-025 and 135-16-00-066. The Parcel with Building is Approximately .8 Acres, an additional 1.5 Acres is available for purchase. The property is just .25 miles from the Orangeburg Rd. and Central intersection and 3 blocks from the </a:t>
            </a:r>
            <a:r>
              <a:rPr lang="en-US" sz="1600" dirty="0" err="1">
                <a:solidFill>
                  <a:schemeClr val="bg1"/>
                </a:solidFill>
              </a:rPr>
              <a:t>Knightsville</a:t>
            </a:r>
            <a:r>
              <a:rPr lang="en-US" sz="1600" dirty="0">
                <a:solidFill>
                  <a:schemeClr val="bg1"/>
                </a:solidFill>
              </a:rPr>
              <a:t> Elementary School.</a:t>
            </a:r>
          </a:p>
        </p:txBody>
      </p:sp>
      <p:sp>
        <p:nvSpPr>
          <p:cNvPr id="2" name="Rectangle 1"/>
          <p:cNvSpPr/>
          <p:nvPr/>
        </p:nvSpPr>
        <p:spPr>
          <a:xfrm>
            <a:off x="7804626" y="8858667"/>
            <a:ext cx="7371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You better hurry…this home may very well have multiple offers</a:t>
            </a:r>
            <a:br>
              <a:rPr lang="en-US" sz="1400" b="1" dirty="0"/>
            </a:br>
            <a:r>
              <a:rPr lang="en-US" sz="1400" b="1" dirty="0"/>
              <a:t>the first weekend it's offered for sale.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22" y="2336227"/>
            <a:ext cx="4436191" cy="33271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5" name="Rectangle 14"/>
          <p:cNvSpPr/>
          <p:nvPr/>
        </p:nvSpPr>
        <p:spPr>
          <a:xfrm>
            <a:off x="8153400" y="3779693"/>
            <a:ext cx="4436191" cy="830997"/>
          </a:xfrm>
          <a:prstGeom prst="rect">
            <a:avLst/>
          </a:prstGeom>
          <a:solidFill>
            <a:schemeClr val="tx2"/>
          </a:solidFill>
          <a:ln w="19050" cap="sq" cmpd="thinThick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class all the way!!!</a:t>
            </a:r>
          </a:p>
          <a:p>
            <a:pPr algn="ctr"/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Truly a 10 on a 10 point scale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18863" y="1370197"/>
            <a:ext cx="7525308" cy="5259203"/>
            <a:chOff x="143461" y="989197"/>
            <a:chExt cx="7525308" cy="5259203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61" y="989197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989197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61" y="4840224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4840224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  <p:sp>
        <p:nvSpPr>
          <p:cNvPr id="3" name="Rectangle 2"/>
          <p:cNvSpPr/>
          <p:nvPr/>
        </p:nvSpPr>
        <p:spPr>
          <a:xfrm>
            <a:off x="1998933" y="5829051"/>
            <a:ext cx="376516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110 Cone Lane</a:t>
            </a:r>
            <a:b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183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58</cp:revision>
  <dcterms:created xsi:type="dcterms:W3CDTF">2006-08-16T00:00:00Z</dcterms:created>
  <dcterms:modified xsi:type="dcterms:W3CDTF">2016-07-30T17:46:31Z</dcterms:modified>
</cp:coreProperties>
</file>