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9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340" y="1818382"/>
            <a:ext cx="3829860" cy="2551464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8382000" y="3360079"/>
            <a:ext cx="1617525" cy="9144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0000">
                <a:schemeClr val="bg1">
                  <a:alpha val="5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519777"/>
            <a:ext cx="3886200" cy="5005223"/>
          </a:xfrm>
        </p:spPr>
        <p:txBody>
          <a:bodyPr anchor="ctr">
            <a:noAutofit/>
          </a:bodyPr>
          <a:lstStyle/>
          <a:p>
            <a:r>
              <a:rPr lang="en-US" sz="1500" dirty="0">
                <a:latin typeface="Century Gothic" panose="020B0502020202020204" pitchFamily="34" charset="0"/>
              </a:rPr>
              <a:t>Beautifully upgraded 3 bedroom/ 2.5 bath with large loft. From the double front porches to the light filled open floor plan, you notice the thoughtful details. The formal dining room features a coffered ceiling, beautiful wood work and a custom light fixture. In the cook's kitchen, you find ample cabinets, granite countertops, double sink in a large island, stainless steel appliances and a bright sunny eat in area. The living room with gas fireplace has views of the beautifully manicured and privacy fenced backyard. Upstairs you find the loft as well as a huge master bedroom with a large master bath with separate tub and shower as well as two walk-in closets. Two additional bedrooms and a full bath finish out the second floor. All that is missing is you!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32EA6B2-633B-4C5B-BC41-2F8347F252B2}"/>
              </a:ext>
            </a:extLst>
          </p:cNvPr>
          <p:cNvSpPr/>
          <p:nvPr/>
        </p:nvSpPr>
        <p:spPr>
          <a:xfrm>
            <a:off x="3505200" y="0"/>
            <a:ext cx="4267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latin typeface="Century Gothic" panose="020B0502020202020204" pitchFamily="34" charset="0"/>
              </a:rPr>
              <a:t>Debbie Cromer</a:t>
            </a:r>
            <a:endParaRPr lang="en-US" sz="1600" dirty="0">
              <a:latin typeface="Century Gothic" panose="020B0502020202020204" pitchFamily="34" charset="0"/>
            </a:endParaRP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ABR, RSPS, REALTOR, CRS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(843) 437-6342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debbie@debbiecromer.com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www.mylowcountryhomes.com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F5EAC79-2ED4-4E98-A870-C72BBB2B1E31}"/>
              </a:ext>
            </a:extLst>
          </p:cNvPr>
          <p:cNvSpPr/>
          <p:nvPr/>
        </p:nvSpPr>
        <p:spPr>
          <a:xfrm>
            <a:off x="0" y="1066800"/>
            <a:ext cx="7772400" cy="587752"/>
          </a:xfrm>
          <a:prstGeom prst="rect">
            <a:avLst/>
          </a:prstGeom>
          <a:solidFill>
            <a:srgbClr val="BEAF87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BEF7C0B7-A30E-4DC8-A602-D848153EB5FD}"/>
              </a:ext>
            </a:extLst>
          </p:cNvPr>
          <p:cNvSpPr/>
          <p:nvPr/>
        </p:nvSpPr>
        <p:spPr>
          <a:xfrm>
            <a:off x="0" y="1052900"/>
            <a:ext cx="7772400" cy="615553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110 Evelyn Joy Drive</a:t>
            </a:r>
          </a:p>
          <a:p>
            <a:pPr algn="ctr"/>
            <a:r>
              <a:rPr lang="en-US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Branch Creek | Summerville, SC 29483 | MLS# 19018126 | $314,900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57C994D-CEB0-4189-B724-8459475C8B8B}"/>
              </a:ext>
            </a:extLst>
          </p:cNvPr>
          <p:cNvSpPr/>
          <p:nvPr/>
        </p:nvSpPr>
        <p:spPr>
          <a:xfrm>
            <a:off x="1111508" y="41048"/>
            <a:ext cx="504336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Offering 3.5%</a:t>
            </a:r>
          </a:p>
          <a:p>
            <a:r>
              <a:rPr lang="en-US" sz="3200">
                <a:solidFill>
                  <a:srgbClr val="C00000"/>
                </a:solidFill>
                <a:latin typeface="Gabriola" panose="04040605051002020D02" pitchFamily="82" charset="0"/>
                <a:ea typeface="Adobe Fan Heiti Std B" panose="020B0700000000000000" pitchFamily="34" charset="-128"/>
              </a:rPr>
              <a:t>Commission</a:t>
            </a:r>
            <a:endParaRPr lang="en-US" sz="1200" dirty="0">
              <a:solidFill>
                <a:srgbClr val="C00000"/>
              </a:solidFill>
              <a:latin typeface="Gabriola" panose="04040605051002020D02" pitchFamily="82" charset="0"/>
              <a:ea typeface="Adobe Fan Heiti Std B" panose="020B0700000000000000" pitchFamily="34" charset="-128"/>
            </a:endParaRPr>
          </a:p>
        </p:txBody>
      </p:sp>
      <p:pic>
        <p:nvPicPr>
          <p:cNvPr id="31" name="Picture 2">
            <a:extLst>
              <a:ext uri="{FF2B5EF4-FFF2-40B4-BE49-F238E27FC236}">
                <a16:creationId xmlns:a16="http://schemas.microsoft.com/office/drawing/2014/main" id="{D9D07DAE-D445-4AF2-A40C-BBD2980A36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615" y="92626"/>
            <a:ext cx="1016894" cy="1016894"/>
          </a:xfrm>
          <a:prstGeom prst="rect">
            <a:avLst/>
          </a:prstGeom>
          <a:noFill/>
          <a:ln w="12700">
            <a:solidFill>
              <a:srgbClr val="BEAF87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DEE975E8-B636-4C29-844F-E3766147D59B}"/>
              </a:ext>
            </a:extLst>
          </p:cNvPr>
          <p:cNvSpPr/>
          <p:nvPr/>
        </p:nvSpPr>
        <p:spPr>
          <a:xfrm>
            <a:off x="0" y="9753600"/>
            <a:ext cx="7772400" cy="274320"/>
          </a:xfrm>
          <a:prstGeom prst="rect">
            <a:avLst/>
          </a:prstGeom>
          <a:solidFill>
            <a:srgbClr val="BEAF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bg1"/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Century 21 Properties Plus | 1090 Park West Blvd; Ste 3 | Mount Pleasant, SC 29466</a:t>
            </a:r>
          </a:p>
        </p:txBody>
      </p:sp>
      <p:pic>
        <p:nvPicPr>
          <p:cNvPr id="47" name="Picture 46">
            <a:extLst>
              <a:ext uri="{FF2B5EF4-FFF2-40B4-BE49-F238E27FC236}">
                <a16:creationId xmlns:a16="http://schemas.microsoft.com/office/drawing/2014/main" id="{A1E32DC1-79F5-478B-B416-2D9ECAC37B74}"/>
              </a:ext>
            </a:extLst>
          </p:cNvPr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4083736" y="1818382"/>
            <a:ext cx="1719072" cy="11430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8B6FCAA1-4B13-4CA2-A008-2D8ACC0CCC8A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00344" y="1818382"/>
            <a:ext cx="1719072" cy="11430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95D0EA8-F18C-4D16-A24F-516290DE50AC}"/>
              </a:ext>
            </a:extLst>
          </p:cNvPr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83736" y="3146346"/>
            <a:ext cx="1719072" cy="11430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94D3F0F-01F7-43F7-BBAA-B50318E44404}"/>
              </a:ext>
            </a:extLst>
          </p:cNvPr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00344" y="3146346"/>
            <a:ext cx="1719072" cy="11430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30F27835-2F6A-4C40-9A37-6EE0D2A47DAA}"/>
              </a:ext>
            </a:extLst>
          </p:cNvPr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83736" y="7130238"/>
            <a:ext cx="1719072" cy="114299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9521430-DC6F-437E-AB42-68DB96CEED1B}"/>
              </a:ext>
            </a:extLst>
          </p:cNvPr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00344" y="7130238"/>
            <a:ext cx="1719072" cy="11430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9952B667-D8DE-4984-B5DA-2A41BB6EB71D}"/>
              </a:ext>
            </a:extLst>
          </p:cNvPr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83736" y="8458200"/>
            <a:ext cx="1719072" cy="114299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85EC8975-59A6-4323-BCD8-B5EA88B3CC60}"/>
              </a:ext>
            </a:extLst>
          </p:cNvPr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00344" y="8458200"/>
            <a:ext cx="1719072" cy="114299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F05D8EB2-095C-4DF1-AD55-7961D9935512}"/>
              </a:ext>
            </a:extLst>
          </p:cNvPr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83736" y="4474310"/>
            <a:ext cx="1719072" cy="11430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BBB5DE9A-3D4E-4C64-A28D-5C4D2F337445}"/>
              </a:ext>
            </a:extLst>
          </p:cNvPr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00344" y="4474310"/>
            <a:ext cx="1719072" cy="11430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C2CFE942-A836-4B5D-B075-772EC7601EF7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83736" y="5802274"/>
            <a:ext cx="1719072" cy="11430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6D2C458A-6D62-4B3C-81C8-2D7B5B0361FC}"/>
              </a:ext>
            </a:extLst>
          </p:cNvPr>
          <p:cNvPicPr>
            <a:picLocks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000344" y="5802274"/>
            <a:ext cx="1719072" cy="114300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208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Gabriola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29</cp:revision>
  <dcterms:created xsi:type="dcterms:W3CDTF">2006-08-16T00:00:00Z</dcterms:created>
  <dcterms:modified xsi:type="dcterms:W3CDTF">2019-10-07T13:46:53Z</dcterms:modified>
</cp:coreProperties>
</file>