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46" y="7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785" y="0"/>
            <a:ext cx="10095186" cy="755659"/>
          </a:xfrm>
        </p:spPr>
        <p:txBody>
          <a:bodyPr anchor="ctr"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effectLst/>
              </a:rPr>
              <a:t>Convenient Location ~ </a:t>
            </a:r>
            <a:r>
              <a:rPr lang="en-US" sz="3200" smtClean="0">
                <a:solidFill>
                  <a:srgbClr val="FFFF00"/>
                </a:solidFill>
                <a:effectLst/>
              </a:rPr>
              <a:t>Just Reduced!</a:t>
            </a:r>
            <a:endParaRPr lang="en-US" sz="32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0510" y="3649717"/>
            <a:ext cx="10068910" cy="2509182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Wonderful opportunity to own a 3 bedroom home with a large bonus room under $150,000. </a:t>
            </a:r>
            <a:endParaRPr lang="en-US" sz="1800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 </a:t>
            </a:r>
            <a:r>
              <a:rPr lang="en-US" sz="18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kitchen offers lots of cabinets space and plenty of natural light. HUGE bonus room with hardwood floors. Bedrooms 2 and 3 also have hardwood floors. </a:t>
            </a:r>
            <a:endParaRPr lang="en-US" sz="1800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Enjoy </a:t>
            </a:r>
            <a:r>
              <a:rPr lang="en-US" sz="18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large fenced in backyard with an awesome garage, storage room and carport. Perfect for a woodworkers workshop or just to tinker around. </a:t>
            </a:r>
            <a:endParaRPr lang="en-US" sz="1800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sz="18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is conveniently located near the crossroads of 17A and E Main in the heart of Moncks Corner.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11409" y="826516"/>
            <a:ext cx="272284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110 Gibson 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</a:p>
          <a:p>
            <a:pPr algn="ctr"/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Whitesville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Moncks Corner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16004386</a:t>
            </a:r>
          </a:p>
          <a:p>
            <a:pPr algn="ctr"/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148,500</a:t>
            </a:r>
            <a:endParaRPr lang="en-US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826516"/>
            <a:ext cx="3669792" cy="275234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1386" y="6110407"/>
            <a:ext cx="1007540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Jennifer </a:t>
            </a:r>
            <a:r>
              <a:rPr lang="en-US" sz="18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Laffey</a:t>
            </a:r>
            <a:r>
              <a:rPr lang="en-US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-Foster, MRP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Real Estate Agent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Miler Properties</a:t>
            </a:r>
          </a:p>
          <a:p>
            <a:pPr algn="ctr"/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Office: </a:t>
            </a:r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843-821-1111</a:t>
            </a:r>
          </a:p>
          <a:p>
            <a:pPr algn="ctr"/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Cell: 843-708-1582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jlfoster86@gmail.com</a:t>
            </a:r>
            <a:b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www.milerproperties.com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" y="6159731"/>
            <a:ext cx="2150225" cy="16126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440" y="826516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440" y="2207260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175" y="6159732"/>
            <a:ext cx="2150225" cy="16126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826516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2207260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91</TotalTime>
  <Words>127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Convenient Location ~ Just Reduced!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17</cp:revision>
  <dcterms:created xsi:type="dcterms:W3CDTF">2006-08-16T00:00:00Z</dcterms:created>
  <dcterms:modified xsi:type="dcterms:W3CDTF">2016-05-20T13:08:08Z</dcterms:modified>
</cp:coreProperties>
</file>