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Lst>
  <p:sldSz cx="77724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5" d="100"/>
          <a:sy n="75" d="100"/>
        </p:scale>
        <p:origin x="156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endParaRPr lang="en-US" dirty="0"/>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0B87BD2-079C-4EE9-A540-83B3FE7E79BA}" type="datetimeFigureOut">
              <a:rPr lang="en-US" smtClean="0"/>
              <a:t>5/2/2017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83DD48-4707-442F-9460-CED50651938C}" type="slidenum">
              <a:rPr lang="en-US" smtClean="0"/>
              <a:t>‹#›</a:t>
            </a:fld>
            <a:endParaRPr lang="en-US"/>
          </a:p>
        </p:txBody>
      </p:sp>
    </p:spTree>
    <p:extLst>
      <p:ext uri="{BB962C8B-B14F-4D97-AF65-F5344CB8AC3E}">
        <p14:creationId xmlns:p14="http://schemas.microsoft.com/office/powerpoint/2010/main" val="209519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0B87BD2-079C-4EE9-A540-83B3FE7E79BA}" type="datetimeFigureOut">
              <a:rPr lang="en-US" smtClean="0"/>
              <a:t>5/2/2017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83DD48-4707-442F-9460-CED50651938C}" type="slidenum">
              <a:rPr lang="en-US" smtClean="0"/>
              <a:t>‹#›</a:t>
            </a:fld>
            <a:endParaRPr lang="en-US"/>
          </a:p>
        </p:txBody>
      </p:sp>
    </p:spTree>
    <p:extLst>
      <p:ext uri="{BB962C8B-B14F-4D97-AF65-F5344CB8AC3E}">
        <p14:creationId xmlns:p14="http://schemas.microsoft.com/office/powerpoint/2010/main" val="1810384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0B87BD2-079C-4EE9-A540-83B3FE7E79BA}" type="datetimeFigureOut">
              <a:rPr lang="en-US" smtClean="0"/>
              <a:t>5/2/2017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83DD48-4707-442F-9460-CED50651938C}" type="slidenum">
              <a:rPr lang="en-US" smtClean="0"/>
              <a:t>‹#›</a:t>
            </a:fld>
            <a:endParaRPr lang="en-US"/>
          </a:p>
        </p:txBody>
      </p:sp>
    </p:spTree>
    <p:extLst>
      <p:ext uri="{BB962C8B-B14F-4D97-AF65-F5344CB8AC3E}">
        <p14:creationId xmlns:p14="http://schemas.microsoft.com/office/powerpoint/2010/main" val="598619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0B87BD2-079C-4EE9-A540-83B3FE7E79BA}" type="datetimeFigureOut">
              <a:rPr lang="en-US" smtClean="0"/>
              <a:t>5/2/2017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83DD48-4707-442F-9460-CED50651938C}" type="slidenum">
              <a:rPr lang="en-US" smtClean="0"/>
              <a:t>‹#›</a:t>
            </a:fld>
            <a:endParaRPr lang="en-US"/>
          </a:p>
        </p:txBody>
      </p:sp>
    </p:spTree>
    <p:extLst>
      <p:ext uri="{BB962C8B-B14F-4D97-AF65-F5344CB8AC3E}">
        <p14:creationId xmlns:p14="http://schemas.microsoft.com/office/powerpoint/2010/main" val="2423374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B87BD2-079C-4EE9-A540-83B3FE7E79BA}" type="datetimeFigureOut">
              <a:rPr lang="en-US" smtClean="0"/>
              <a:t>5/2/2017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83DD48-4707-442F-9460-CED50651938C}" type="slidenum">
              <a:rPr lang="en-US" smtClean="0"/>
              <a:t>‹#›</a:t>
            </a:fld>
            <a:endParaRPr lang="en-US"/>
          </a:p>
        </p:txBody>
      </p:sp>
    </p:spTree>
    <p:extLst>
      <p:ext uri="{BB962C8B-B14F-4D97-AF65-F5344CB8AC3E}">
        <p14:creationId xmlns:p14="http://schemas.microsoft.com/office/powerpoint/2010/main" val="2174389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2677584"/>
            <a:ext cx="3303270" cy="6381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2677584"/>
            <a:ext cx="3303270" cy="6381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0B87BD2-079C-4EE9-A540-83B3FE7E79BA}" type="datetimeFigureOut">
              <a:rPr lang="en-US" smtClean="0"/>
              <a:t>5/2/2017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83DD48-4707-442F-9460-CED50651938C}" type="slidenum">
              <a:rPr lang="en-US" smtClean="0"/>
              <a:t>‹#›</a:t>
            </a:fld>
            <a:endParaRPr lang="en-US"/>
          </a:p>
        </p:txBody>
      </p:sp>
    </p:spTree>
    <p:extLst>
      <p:ext uri="{BB962C8B-B14F-4D97-AF65-F5344CB8AC3E}">
        <p14:creationId xmlns:p14="http://schemas.microsoft.com/office/powerpoint/2010/main" val="1698917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endParaRPr lang="en-US" dirty="0"/>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0B87BD2-079C-4EE9-A540-83B3FE7E79BA}" type="datetimeFigureOut">
              <a:rPr lang="en-US" smtClean="0"/>
              <a:t>5/2/2017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83DD48-4707-442F-9460-CED50651938C}" type="slidenum">
              <a:rPr lang="en-US" smtClean="0"/>
              <a:t>‹#›</a:t>
            </a:fld>
            <a:endParaRPr lang="en-US"/>
          </a:p>
        </p:txBody>
      </p:sp>
    </p:spTree>
    <p:extLst>
      <p:ext uri="{BB962C8B-B14F-4D97-AF65-F5344CB8AC3E}">
        <p14:creationId xmlns:p14="http://schemas.microsoft.com/office/powerpoint/2010/main" val="4035148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0B87BD2-079C-4EE9-A540-83B3FE7E79BA}" type="datetimeFigureOut">
              <a:rPr lang="en-US" smtClean="0"/>
              <a:t>5/2/2017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83DD48-4707-442F-9460-CED50651938C}" type="slidenum">
              <a:rPr lang="en-US" smtClean="0"/>
              <a:t>‹#›</a:t>
            </a:fld>
            <a:endParaRPr lang="en-US"/>
          </a:p>
        </p:txBody>
      </p:sp>
    </p:spTree>
    <p:extLst>
      <p:ext uri="{BB962C8B-B14F-4D97-AF65-F5344CB8AC3E}">
        <p14:creationId xmlns:p14="http://schemas.microsoft.com/office/powerpoint/2010/main" val="1728414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B87BD2-079C-4EE9-A540-83B3FE7E79BA}" type="datetimeFigureOut">
              <a:rPr lang="en-US" smtClean="0"/>
              <a:t>5/2/2017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83DD48-4707-442F-9460-CED50651938C}" type="slidenum">
              <a:rPr lang="en-US" smtClean="0"/>
              <a:t>‹#›</a:t>
            </a:fld>
            <a:endParaRPr lang="en-US"/>
          </a:p>
        </p:txBody>
      </p:sp>
    </p:spTree>
    <p:extLst>
      <p:ext uri="{BB962C8B-B14F-4D97-AF65-F5344CB8AC3E}">
        <p14:creationId xmlns:p14="http://schemas.microsoft.com/office/powerpoint/2010/main" val="28681886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Edit Master text styles</a:t>
            </a:r>
          </a:p>
        </p:txBody>
      </p:sp>
      <p:sp>
        <p:nvSpPr>
          <p:cNvPr id="5" name="Date Placeholder 4"/>
          <p:cNvSpPr>
            <a:spLocks noGrp="1"/>
          </p:cNvSpPr>
          <p:nvPr>
            <p:ph type="dt" sz="half" idx="10"/>
          </p:nvPr>
        </p:nvSpPr>
        <p:spPr/>
        <p:txBody>
          <a:bodyPr/>
          <a:lstStyle/>
          <a:p>
            <a:fld id="{B0B87BD2-079C-4EE9-A540-83B3FE7E79BA}" type="datetimeFigureOut">
              <a:rPr lang="en-US" smtClean="0"/>
              <a:t>5/2/2017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83DD48-4707-442F-9460-CED50651938C}" type="slidenum">
              <a:rPr lang="en-US" smtClean="0"/>
              <a:t>‹#›</a:t>
            </a:fld>
            <a:endParaRPr lang="en-US"/>
          </a:p>
        </p:txBody>
      </p:sp>
    </p:spTree>
    <p:extLst>
      <p:ext uri="{BB962C8B-B14F-4D97-AF65-F5344CB8AC3E}">
        <p14:creationId xmlns:p14="http://schemas.microsoft.com/office/powerpoint/2010/main" val="22219107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Edit Master text styles</a:t>
            </a:r>
          </a:p>
        </p:txBody>
      </p:sp>
      <p:sp>
        <p:nvSpPr>
          <p:cNvPr id="5" name="Date Placeholder 4"/>
          <p:cNvSpPr>
            <a:spLocks noGrp="1"/>
          </p:cNvSpPr>
          <p:nvPr>
            <p:ph type="dt" sz="half" idx="10"/>
          </p:nvPr>
        </p:nvSpPr>
        <p:spPr/>
        <p:txBody>
          <a:bodyPr/>
          <a:lstStyle/>
          <a:p>
            <a:fld id="{B0B87BD2-079C-4EE9-A540-83B3FE7E79BA}" type="datetimeFigureOut">
              <a:rPr lang="en-US" smtClean="0"/>
              <a:t>5/2/2017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83DD48-4707-442F-9460-CED50651938C}" type="slidenum">
              <a:rPr lang="en-US" smtClean="0"/>
              <a:t>‹#›</a:t>
            </a:fld>
            <a:endParaRPr lang="en-US"/>
          </a:p>
        </p:txBody>
      </p:sp>
    </p:spTree>
    <p:extLst>
      <p:ext uri="{BB962C8B-B14F-4D97-AF65-F5344CB8AC3E}">
        <p14:creationId xmlns:p14="http://schemas.microsoft.com/office/powerpoint/2010/main" val="30729254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B0B87BD2-079C-4EE9-A540-83B3FE7E79BA}" type="datetimeFigureOut">
              <a:rPr lang="en-US" smtClean="0"/>
              <a:t>5/2/2017</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6383DD48-4707-442F-9460-CED50651938C}" type="slidenum">
              <a:rPr lang="en-US" smtClean="0"/>
              <a:t>‹#›</a:t>
            </a:fld>
            <a:endParaRPr lang="en-US"/>
          </a:p>
        </p:txBody>
      </p:sp>
    </p:spTree>
    <p:extLst>
      <p:ext uri="{BB962C8B-B14F-4D97-AF65-F5344CB8AC3E}">
        <p14:creationId xmlns:p14="http://schemas.microsoft.com/office/powerpoint/2010/main" val="270239135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710" y="2303"/>
            <a:ext cx="7775999" cy="51662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5" name="Text Box 4"/>
          <p:cNvSpPr txBox="1">
            <a:spLocks noChangeArrowheads="1"/>
          </p:cNvSpPr>
          <p:nvPr/>
        </p:nvSpPr>
        <p:spPr bwMode="auto">
          <a:xfrm>
            <a:off x="1458885" y="5166073"/>
            <a:ext cx="4867648" cy="35825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ctr" anchorCtr="0" compatLnSpc="1">
            <a:prstTxWarp prst="textNoShape">
              <a:avLst/>
            </a:prstTxWarp>
          </a:bodyPr>
          <a:lstStyle/>
          <a:p>
            <a:pPr lvl="0" algn="ctr" defTabSz="914400" eaLnBrk="0" fontAlgn="base" hangingPunct="0">
              <a:spcBef>
                <a:spcPct val="0"/>
              </a:spcBef>
              <a:spcAft>
                <a:spcPct val="0"/>
              </a:spcAft>
            </a:pPr>
            <a:r>
              <a:rPr lang="en-US" altLang="en-US" sz="1100" b="1" dirty="0">
                <a:solidFill>
                  <a:srgbClr val="000000"/>
                </a:solidFill>
                <a:latin typeface="Century Gothic" panose="020B0502020202020204" pitchFamily="34" charset="0"/>
              </a:rPr>
              <a:t>~Just Listed~</a:t>
            </a:r>
            <a:br>
              <a:rPr lang="en-US" altLang="en-US" sz="1100" dirty="0">
                <a:solidFill>
                  <a:srgbClr val="000000"/>
                </a:solidFill>
                <a:latin typeface="Century Gothic" panose="020B0502020202020204" pitchFamily="34" charset="0"/>
              </a:rPr>
            </a:br>
            <a:r>
              <a:rPr lang="en-US" altLang="en-US" sz="1100" dirty="0">
                <a:solidFill>
                  <a:srgbClr val="000000"/>
                </a:solidFill>
                <a:latin typeface="Century Gothic" panose="020B0502020202020204" pitchFamily="34" charset="0"/>
              </a:rPr>
              <a:t>A gem of a home right in the middle of the highly desired neighborhood of </a:t>
            </a:r>
            <a:r>
              <a:rPr lang="en-US" altLang="en-US" sz="1100" dirty="0" err="1">
                <a:solidFill>
                  <a:srgbClr val="000000"/>
                </a:solidFill>
                <a:latin typeface="Century Gothic" panose="020B0502020202020204" pitchFamily="34" charset="0"/>
              </a:rPr>
              <a:t>Ashborough</a:t>
            </a:r>
            <a:r>
              <a:rPr lang="en-US" altLang="en-US" sz="1100" dirty="0">
                <a:solidFill>
                  <a:srgbClr val="000000"/>
                </a:solidFill>
                <a:latin typeface="Century Gothic" panose="020B0502020202020204" pitchFamily="34" charset="0"/>
              </a:rPr>
              <a:t>!! </a:t>
            </a:r>
          </a:p>
          <a:p>
            <a:pPr lvl="0" algn="ctr" defTabSz="914400" eaLnBrk="0" fontAlgn="base" hangingPunct="0">
              <a:spcBef>
                <a:spcPct val="0"/>
              </a:spcBef>
              <a:spcAft>
                <a:spcPct val="0"/>
              </a:spcAft>
            </a:pPr>
            <a:endParaRPr lang="en-US" altLang="en-US" sz="1100" dirty="0">
              <a:solidFill>
                <a:srgbClr val="000000"/>
              </a:solidFill>
              <a:latin typeface="Century Gothic" panose="020B0502020202020204" pitchFamily="34" charset="0"/>
            </a:endParaRPr>
          </a:p>
          <a:p>
            <a:pPr lvl="0" algn="ctr" defTabSz="914400" eaLnBrk="0" fontAlgn="base" hangingPunct="0">
              <a:spcBef>
                <a:spcPct val="0"/>
              </a:spcBef>
              <a:spcAft>
                <a:spcPct val="0"/>
              </a:spcAft>
            </a:pPr>
            <a:r>
              <a:rPr lang="en-US" altLang="en-US" sz="1100" dirty="0">
                <a:solidFill>
                  <a:srgbClr val="000000"/>
                </a:solidFill>
                <a:latin typeface="Century Gothic" panose="020B0502020202020204" pitchFamily="34" charset="0"/>
              </a:rPr>
              <a:t>Do NOT miss this opportunity to buy a move-in ready, updated 4BR, 3BA house with plenty of space to live, grow, and entertain. This home has been well-maintained and has so many upgraded features, they're almost too numerous to list. A brand new double entry front door welcomes you home. </a:t>
            </a:r>
          </a:p>
          <a:p>
            <a:pPr lvl="0" algn="ctr" defTabSz="914400" eaLnBrk="0" fontAlgn="base" hangingPunct="0">
              <a:spcBef>
                <a:spcPct val="0"/>
              </a:spcBef>
              <a:spcAft>
                <a:spcPct val="0"/>
              </a:spcAft>
            </a:pPr>
            <a:endParaRPr lang="en-US" altLang="en-US" sz="1100" dirty="0">
              <a:solidFill>
                <a:srgbClr val="000000"/>
              </a:solidFill>
              <a:latin typeface="Century Gothic" panose="020B0502020202020204" pitchFamily="34" charset="0"/>
            </a:endParaRPr>
          </a:p>
          <a:p>
            <a:pPr lvl="0" algn="ctr" defTabSz="914400" eaLnBrk="0" fontAlgn="base" hangingPunct="0">
              <a:spcBef>
                <a:spcPct val="0"/>
              </a:spcBef>
              <a:spcAft>
                <a:spcPct val="0"/>
              </a:spcAft>
            </a:pPr>
            <a:r>
              <a:rPr lang="en-US" altLang="en-US" sz="1100" dirty="0">
                <a:solidFill>
                  <a:srgbClr val="000000"/>
                </a:solidFill>
                <a:latin typeface="Century Gothic" panose="020B0502020202020204" pitchFamily="34" charset="0"/>
              </a:rPr>
              <a:t>Recent updates, upgrades include a brand new dishwasher (Feb), 8 exterior security video cameras installed (Jan), all smoke detectors replaced (Feb). The two updated bathrooms were gutted to the studs and include new wiring, new plumbing, new drywall, and new fixtures, floors, and tile. The home's plumbing has been updated to PEX (from copper), with the exception of wet bar and master bath.</a:t>
            </a:r>
          </a:p>
          <a:p>
            <a:pPr lvl="0" algn="ctr" defTabSz="914400" eaLnBrk="0" fontAlgn="base" hangingPunct="0">
              <a:spcBef>
                <a:spcPct val="0"/>
              </a:spcBef>
              <a:spcAft>
                <a:spcPct val="0"/>
              </a:spcAft>
            </a:pPr>
            <a:endParaRPr kumimoji="0" lang="en-US" altLang="en-US" sz="1100" b="0" i="0" u="none" strike="noStrike" cap="none" normalizeH="0" baseline="0" dirty="0">
              <a:ln>
                <a:noFill/>
              </a:ln>
              <a:solidFill>
                <a:srgbClr val="000000"/>
              </a:solidFill>
              <a:effectLst/>
              <a:latin typeface="Century Gothic" panose="020B0502020202020204" pitchFamily="34" charset="0"/>
            </a:endParaRPr>
          </a:p>
          <a:p>
            <a:pPr lvl="0" algn="ctr" defTabSz="914400" eaLnBrk="0" fontAlgn="base" hangingPunct="0">
              <a:spcBef>
                <a:spcPct val="0"/>
              </a:spcBef>
              <a:spcAft>
                <a:spcPct val="0"/>
              </a:spcAft>
            </a:pPr>
            <a:r>
              <a:rPr lang="en-US" altLang="en-US" sz="1100" dirty="0">
                <a:solidFill>
                  <a:srgbClr val="000000"/>
                </a:solidFill>
                <a:latin typeface="Century Gothic" panose="020B0502020202020204" pitchFamily="34" charset="0"/>
              </a:rPr>
              <a:t>And that’s just the start…there are too many upgrade and features to mention here. Be sure to read all the details on the MLS!</a:t>
            </a:r>
            <a:endParaRPr kumimoji="0" lang="en-US" altLang="en-US" sz="1100" b="0" i="0" u="none" strike="noStrike" cap="none" normalizeH="0" baseline="0" dirty="0">
              <a:ln>
                <a:noFill/>
              </a:ln>
              <a:solidFill>
                <a:schemeClr val="tx1"/>
              </a:solidFill>
              <a:effectLst/>
              <a:latin typeface="Century Gothic" panose="020B0502020202020204" pitchFamily="34" charset="0"/>
            </a:endParaRPr>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01954" y="9036536"/>
            <a:ext cx="722630" cy="903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035" name="Picture 11" descr="kw_stack_color_sm"/>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482345" y="9011930"/>
            <a:ext cx="1047750" cy="952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6" name="Text Box 12"/>
          <p:cNvSpPr txBox="1">
            <a:spLocks noChangeArrowheads="1"/>
          </p:cNvSpPr>
          <p:nvPr/>
        </p:nvSpPr>
        <p:spPr bwMode="auto">
          <a:xfrm>
            <a:off x="1426157" y="9030980"/>
            <a:ext cx="2391781"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Century Gothic" panose="020B0502020202020204" pitchFamily="34" charset="0"/>
              </a:rPr>
              <a:t>Tammy Thompson</a:t>
            </a:r>
          </a:p>
          <a:p>
            <a:pPr lvl="0" defTabSz="914400" eaLnBrk="0" fontAlgn="base" hangingPunct="0">
              <a:spcBef>
                <a:spcPct val="0"/>
              </a:spcBef>
              <a:spcAft>
                <a:spcPct val="0"/>
              </a:spcAft>
            </a:pPr>
            <a:r>
              <a:rPr lang="en-US" altLang="en-US" sz="1200" dirty="0">
                <a:solidFill>
                  <a:srgbClr val="000000"/>
                </a:solidFill>
                <a:latin typeface="Century Gothic" panose="020B0502020202020204" pitchFamily="34" charset="0"/>
              </a:rPr>
              <a:t>843-412-1856 tammylthompson@live.com</a:t>
            </a:r>
            <a:endParaRPr kumimoji="0" lang="en-US" altLang="en-US" sz="1200" b="0" i="0" u="none" strike="noStrike" cap="none" normalizeH="0" baseline="0" dirty="0">
              <a:ln>
                <a:noFill/>
              </a:ln>
              <a:solidFill>
                <a:schemeClr val="tx1"/>
              </a:solidFill>
              <a:effectLst/>
              <a:latin typeface="Century Gothic" panose="020B0502020202020204" pitchFamily="34" charset="0"/>
            </a:endParaRPr>
          </a:p>
        </p:txBody>
      </p:sp>
      <p:sp>
        <p:nvSpPr>
          <p:cNvPr id="7" name="Text Box 13"/>
          <p:cNvSpPr txBox="1">
            <a:spLocks noChangeArrowheads="1"/>
          </p:cNvSpPr>
          <p:nvPr/>
        </p:nvSpPr>
        <p:spPr bwMode="auto">
          <a:xfrm>
            <a:off x="3900488" y="9030980"/>
            <a:ext cx="2416229"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ctr"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Century Gothic" panose="020B0502020202020204" pitchFamily="34" charset="0"/>
              </a:rPr>
              <a:t>Keller Williams Realty</a:t>
            </a: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Century Gothic" panose="020B0502020202020204" pitchFamily="34" charset="0"/>
              </a:rPr>
              <a:t>496 </a:t>
            </a:r>
            <a:r>
              <a:rPr kumimoji="0" lang="en-US" altLang="en-US" sz="1100" b="0" i="0" u="none" strike="noStrike" cap="none" normalizeH="0" baseline="0" dirty="0" err="1">
                <a:ln>
                  <a:noFill/>
                </a:ln>
                <a:solidFill>
                  <a:srgbClr val="000000"/>
                </a:solidFill>
                <a:effectLst/>
                <a:latin typeface="Century Gothic" panose="020B0502020202020204" pitchFamily="34" charset="0"/>
              </a:rPr>
              <a:t>Bramson</a:t>
            </a:r>
            <a:r>
              <a:rPr kumimoji="0" lang="en-US" altLang="en-US" sz="1100" b="0" i="0" u="none" strike="noStrike" cap="none" normalizeH="0" baseline="0" dirty="0">
                <a:ln>
                  <a:noFill/>
                </a:ln>
                <a:solidFill>
                  <a:srgbClr val="000000"/>
                </a:solidFill>
                <a:effectLst/>
                <a:latin typeface="Century Gothic" panose="020B0502020202020204" pitchFamily="34" charset="0"/>
              </a:rPr>
              <a:t> Ct Ste 200 </a:t>
            </a: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Century Gothic" panose="020B0502020202020204" pitchFamily="34" charset="0"/>
              </a:rPr>
              <a:t>Mt. Pleasant, SC 29464</a:t>
            </a:r>
            <a:endParaRPr kumimoji="0" lang="en-US" altLang="en-US" sz="1800" b="0" i="0" u="none" strike="noStrike" cap="none" normalizeH="0" baseline="0" dirty="0">
              <a:ln>
                <a:noFill/>
              </a:ln>
              <a:solidFill>
                <a:schemeClr val="tx1"/>
              </a:solidFill>
              <a:effectLst/>
              <a:latin typeface="Century Gothic" panose="020B0502020202020204" pitchFamily="34" charset="0"/>
            </a:endParaRPr>
          </a:p>
        </p:txBody>
      </p:sp>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340527" y="5451184"/>
            <a:ext cx="1371601" cy="911697"/>
          </a:xfrm>
          <a:prstGeom prst="rect">
            <a:avLst/>
          </a:prstGeom>
          <a:noFill/>
          <a:ln w="9525" algn="ctr">
            <a:solidFill>
              <a:srgbClr val="FFFFFF"/>
            </a:solidFill>
            <a:round/>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1" name="Picture 7"/>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338412" y="7841280"/>
            <a:ext cx="1373716" cy="912737"/>
          </a:xfrm>
          <a:prstGeom prst="rect">
            <a:avLst/>
          </a:prstGeom>
          <a:noFill/>
          <a:ln w="9525" algn="ctr">
            <a:solidFill>
              <a:srgbClr val="FFFFFF"/>
            </a:solidFill>
            <a:round/>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6338412" y="6645478"/>
            <a:ext cx="1373716" cy="913205"/>
          </a:xfrm>
          <a:prstGeom prst="rect">
            <a:avLst/>
          </a:prstGeom>
          <a:noFill/>
          <a:ln w="9525" algn="ctr">
            <a:solidFill>
              <a:srgbClr val="FFFFFF"/>
            </a:solidFill>
            <a:round/>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3" name="Picture 9"/>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57361" y="7840963"/>
            <a:ext cx="1373716" cy="913054"/>
          </a:xfrm>
          <a:prstGeom prst="rect">
            <a:avLst/>
          </a:prstGeom>
          <a:noFill/>
          <a:ln w="9525" algn="ctr">
            <a:solidFill>
              <a:srgbClr val="FFFFFF"/>
            </a:solidFill>
            <a:round/>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4" name="Picture 10"/>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57361" y="6645157"/>
            <a:ext cx="1373716" cy="913286"/>
          </a:xfrm>
          <a:prstGeom prst="rect">
            <a:avLst/>
          </a:prstGeom>
          <a:noFill/>
          <a:ln w="9525" algn="ctr">
            <a:solidFill>
              <a:srgbClr val="FFFFFF"/>
            </a:solidFill>
            <a:round/>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8" name="Picture 14"/>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57361" y="5451107"/>
            <a:ext cx="1371600" cy="911530"/>
          </a:xfrm>
          <a:prstGeom prst="rect">
            <a:avLst/>
          </a:prstGeom>
          <a:noFill/>
          <a:ln w="9525" algn="ctr">
            <a:solidFill>
              <a:srgbClr val="FFFFFF"/>
            </a:solidFill>
            <a:round/>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1336485" y="-9853"/>
            <a:ext cx="5105886" cy="523220"/>
          </a:xfrm>
          <a:prstGeom prst="rect">
            <a:avLst/>
          </a:prstGeom>
        </p:spPr>
        <p:txBody>
          <a:bodyPr wrap="none">
            <a:spAutoFit/>
          </a:bodyPr>
          <a:lstStyle/>
          <a:p>
            <a:pPr algn="ctr"/>
            <a:r>
              <a:rPr lang="en-US" sz="2800" b="1" i="1" dirty="0" err="1">
                <a:ln w="0">
                  <a:noFill/>
                </a:ln>
                <a:solidFill>
                  <a:schemeClr val="bg1"/>
                </a:solidFill>
                <a:effectLst>
                  <a:outerShdw blurRad="38100" dist="38100" dir="2700000" algn="tl">
                    <a:srgbClr val="000000">
                      <a:alpha val="43137"/>
                    </a:srgbClr>
                  </a:outerShdw>
                </a:effectLst>
                <a:latin typeface="Century Gothic" panose="020B0502020202020204" pitchFamily="34" charset="0"/>
              </a:rPr>
              <a:t>Ashborough</a:t>
            </a:r>
            <a:r>
              <a:rPr lang="en-US" sz="2800" b="1" i="1" dirty="0">
                <a:ln w="0">
                  <a:noFill/>
                </a:ln>
                <a:solidFill>
                  <a:schemeClr val="bg1"/>
                </a:solidFill>
                <a:effectLst>
                  <a:outerShdw blurRad="38100" dist="38100" dir="2700000" algn="tl">
                    <a:srgbClr val="000000">
                      <a:alpha val="43137"/>
                    </a:srgbClr>
                  </a:outerShdw>
                </a:effectLst>
                <a:latin typeface="Century Gothic" panose="020B0502020202020204" pitchFamily="34" charset="0"/>
              </a:rPr>
              <a:t> Gem Just Listed</a:t>
            </a:r>
          </a:p>
        </p:txBody>
      </p:sp>
      <p:sp>
        <p:nvSpPr>
          <p:cNvPr id="19" name="Rectangle 18"/>
          <p:cNvSpPr/>
          <p:nvPr/>
        </p:nvSpPr>
        <p:spPr>
          <a:xfrm>
            <a:off x="3228" y="495676"/>
            <a:ext cx="7772400" cy="369332"/>
          </a:xfrm>
          <a:prstGeom prst="rect">
            <a:avLst/>
          </a:prstGeom>
        </p:spPr>
        <p:txBody>
          <a:bodyPr wrap="square">
            <a:spAutoFit/>
          </a:bodyPr>
          <a:lstStyle/>
          <a:p>
            <a:pPr algn="ctr"/>
            <a:r>
              <a:rPr lang="en-US" b="1" dirty="0">
                <a:ln w="0">
                  <a:noFill/>
                </a:ln>
                <a:solidFill>
                  <a:schemeClr val="bg1"/>
                </a:solidFill>
                <a:effectLst>
                  <a:outerShdw blurRad="38100" dist="38100" dir="2700000" algn="tl">
                    <a:srgbClr val="000000">
                      <a:alpha val="43137"/>
                    </a:srgbClr>
                  </a:outerShdw>
                </a:effectLst>
                <a:latin typeface="Century Gothic" panose="020B0502020202020204" pitchFamily="34" charset="0"/>
              </a:rPr>
              <a:t>110 Heritage Street ~ Summerville ~ MLS# 17010186 ~ $284,900</a:t>
            </a:r>
          </a:p>
        </p:txBody>
      </p:sp>
    </p:spTree>
    <p:extLst>
      <p:ext uri="{BB962C8B-B14F-4D97-AF65-F5344CB8AC3E}">
        <p14:creationId xmlns:p14="http://schemas.microsoft.com/office/powerpoint/2010/main" val="388189319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79</TotalTime>
  <Words>38</Words>
  <Application>Microsoft Office PowerPoint</Application>
  <PresentationFormat>Custom</PresentationFormat>
  <Paragraphs>14</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Calibri Light</vt:lpstr>
      <vt:lpstr>Century Gothic</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 Thomas Price</dc:creator>
  <cp:lastModifiedBy>A. Thomas Price</cp:lastModifiedBy>
  <cp:revision>11</cp:revision>
  <dcterms:created xsi:type="dcterms:W3CDTF">2016-10-21T14:02:21Z</dcterms:created>
  <dcterms:modified xsi:type="dcterms:W3CDTF">2017-05-02T21:14:22Z</dcterms:modified>
</cp:coreProperties>
</file>