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628" y="4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661" y="1124271"/>
            <a:ext cx="3894687" cy="2911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370" y="6153078"/>
            <a:ext cx="7788751" cy="1761201"/>
          </a:xfrm>
        </p:spPr>
        <p:txBody>
          <a:bodyPr anchor="ctr">
            <a:noAutofit/>
          </a:bodyPr>
          <a:lstStyle/>
          <a:p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This immaculate home is less than 5 minutes from Rocks Pond</a:t>
            </a: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 </a:t>
            </a:r>
            <a:b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Bonus 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space upstairs for more bedrooms, recreation room or whatever you need. The garage/workshop is approximately 1500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sq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feet. Three garage doors with openers. Room for storage and workspace.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6351" y="9259905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Carla C Davis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Mobile - (843) 437-4873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gaweber@tds.net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8570" y="9273334"/>
            <a:ext cx="1352870" cy="61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6405" y="9282988"/>
            <a:ext cx="20773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AgentOwned Premiere Group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141 A N. Main Street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Summerville, SC 29483</a:t>
            </a:r>
          </a:p>
        </p:txBody>
      </p:sp>
      <p:sp>
        <p:nvSpPr>
          <p:cNvPr id="5" name="Rectangle 4"/>
          <p:cNvSpPr/>
          <p:nvPr/>
        </p:nvSpPr>
        <p:spPr>
          <a:xfrm>
            <a:off x="-8176" y="4076686"/>
            <a:ext cx="7786363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110 Meredith Drive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Plantation II | Eutawville, SC 29048 | MLS# 17010409 | $235,500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 Beds | 2½  Baths | 1,953 Square Feet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8746" y="5194403"/>
            <a:ext cx="7612517" cy="918176"/>
            <a:chOff x="90819" y="5075648"/>
            <a:chExt cx="7612517" cy="9181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8195" y="5076605"/>
              <a:ext cx="1228061" cy="91626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2949" y="5075648"/>
              <a:ext cx="1228061" cy="9181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19" y="5075648"/>
              <a:ext cx="1228061" cy="9181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571" y="5076604"/>
              <a:ext cx="1228063" cy="91626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0326" y="5075648"/>
              <a:ext cx="1223010" cy="9144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78746" y="7954777"/>
            <a:ext cx="7612518" cy="1224237"/>
            <a:chOff x="90819" y="7791539"/>
            <a:chExt cx="7612518" cy="122423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19" y="7791540"/>
              <a:ext cx="1637416" cy="122423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519" y="7791540"/>
              <a:ext cx="1637416" cy="122423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919" y="7791539"/>
              <a:ext cx="1637418" cy="122423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219" y="7791540"/>
              <a:ext cx="1637416" cy="122423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0" name="Rectangle 9"/>
          <p:cNvSpPr/>
          <p:nvPr/>
        </p:nvSpPr>
        <p:spPr>
          <a:xfrm>
            <a:off x="-16351" y="6554"/>
            <a:ext cx="77887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Looking For A House At The Lake</a:t>
            </a:r>
            <a:b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With A Huge Workshop?</a:t>
            </a:r>
          </a:p>
        </p:txBody>
      </p:sp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69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Georgia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30</cp:revision>
  <dcterms:created xsi:type="dcterms:W3CDTF">2006-08-16T00:00:00Z</dcterms:created>
  <dcterms:modified xsi:type="dcterms:W3CDTF">2017-04-16T00:10:12Z</dcterms:modified>
</cp:coreProperties>
</file>