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2628" y="48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gif"/><Relationship Id="rId10" Type="http://schemas.openxmlformats.org/officeDocument/2006/relationships/image" Target="../media/image8.jpeg"/><Relationship Id="rId4" Type="http://schemas.openxmlformats.org/officeDocument/2006/relationships/image" Target="../media/image2.jp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575" y="1124271"/>
            <a:ext cx="3894687" cy="2911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9370" y="6153078"/>
            <a:ext cx="7788751" cy="1761201"/>
          </a:xfrm>
        </p:spPr>
        <p:txBody>
          <a:bodyPr anchor="ctr">
            <a:noAutofit/>
          </a:bodyPr>
          <a:lstStyle/>
          <a:p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This immaculate home is less than 5 minutes from Rocks Pond</a:t>
            </a:r>
            <a:r>
              <a:rPr lang="en-US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. </a:t>
            </a:r>
            <a:br>
              <a:rPr lang="en-US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Bonus 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space upstairs for more bedrooms, recreation room or whatever you need. The garage/workshop is approximately 1500 </a:t>
            </a:r>
            <a:r>
              <a:rPr lang="en-US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sq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feet. Three garage doors with openers. Room for storage and workspace.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16351" y="9259905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Carla C Davis</a:t>
            </a:r>
          </a:p>
          <a:p>
            <a:pPr algn="r"/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Mobile - (843) 437-4873</a:t>
            </a:r>
          </a:p>
          <a:p>
            <a:pPr algn="r"/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gaweber@tds.net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8570" y="9273334"/>
            <a:ext cx="1352870" cy="61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6405" y="9282988"/>
            <a:ext cx="207737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AgentOwned Premiere Group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141 A N. Main Street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Summerville, SC 29483</a:t>
            </a:r>
          </a:p>
        </p:txBody>
      </p:sp>
      <p:sp>
        <p:nvSpPr>
          <p:cNvPr id="5" name="Rectangle 4"/>
          <p:cNvSpPr/>
          <p:nvPr/>
        </p:nvSpPr>
        <p:spPr>
          <a:xfrm>
            <a:off x="-12263" y="4076686"/>
            <a:ext cx="7786363" cy="107721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110 Meredith Drive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Plantation II | Eutawville, SC 29048 | MLS# 17010409 | $225,500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3 Beds | 2½  Baths | 1,953 Square Feet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8746" y="5194403"/>
            <a:ext cx="7612517" cy="918176"/>
            <a:chOff x="90819" y="5075648"/>
            <a:chExt cx="7612517" cy="91817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8195" y="5076605"/>
              <a:ext cx="1228061" cy="91626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2949" y="5075648"/>
              <a:ext cx="1228061" cy="9181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19" y="5075648"/>
              <a:ext cx="1228061" cy="9181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571" y="5076604"/>
              <a:ext cx="1228063" cy="91626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0326" y="5075648"/>
              <a:ext cx="1223010" cy="9144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7" name="Group 6"/>
          <p:cNvGrpSpPr/>
          <p:nvPr/>
        </p:nvGrpSpPr>
        <p:grpSpPr>
          <a:xfrm>
            <a:off x="78746" y="7954777"/>
            <a:ext cx="7612518" cy="1224237"/>
            <a:chOff x="90819" y="7791539"/>
            <a:chExt cx="7612518" cy="1224237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19" y="7791540"/>
              <a:ext cx="1637416" cy="122423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519" y="7791540"/>
              <a:ext cx="1637416" cy="122423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5919" y="7791539"/>
              <a:ext cx="1637418" cy="122423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4219" y="7791540"/>
              <a:ext cx="1637416" cy="122423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0" name="Rectangle 9"/>
          <p:cNvSpPr/>
          <p:nvPr/>
        </p:nvSpPr>
        <p:spPr>
          <a:xfrm>
            <a:off x="-13457" y="6554"/>
            <a:ext cx="77887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Looking For A </a:t>
            </a:r>
            <a:r>
              <a:rPr lang="en-US" sz="32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House Near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The Lake</a:t>
            </a:r>
            <a:br>
              <a:rPr 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With A Huge Workshop?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90198" y="3330636"/>
            <a:ext cx="378144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i="1" cap="none" spc="0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Reduced $10k</a:t>
            </a:r>
          </a:p>
        </p:txBody>
      </p:sp>
    </p:spTree>
    <p:extLst>
      <p:ext uri="{BB962C8B-B14F-4D97-AF65-F5344CB8AC3E}">
        <p14:creationId xmlns:p14="http://schemas.microsoft.com/office/powerpoint/2010/main" val="270113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72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Georgia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Johns Island Location! Hardwood Floors Galore!</dc:title>
  <dc:creator>CVH360</dc:creator>
  <cp:lastModifiedBy>A. Thomas Price</cp:lastModifiedBy>
  <cp:revision>33</cp:revision>
  <dcterms:created xsi:type="dcterms:W3CDTF">2006-08-16T00:00:00Z</dcterms:created>
  <dcterms:modified xsi:type="dcterms:W3CDTF">2017-05-24T14:07:48Z</dcterms:modified>
</cp:coreProperties>
</file>