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D2764"/>
    <a:srgbClr val="CECFCC"/>
    <a:srgbClr val="B6B7B5"/>
    <a:srgbClr val="2750A9"/>
    <a:srgbClr val="224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970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1000" y="1244600"/>
            <a:ext cx="7010400" cy="2730500"/>
          </a:xfrm>
          <a:prstGeom prst="rect">
            <a:avLst/>
          </a:prstGeom>
          <a:ln>
            <a:noFill/>
          </a:ln>
        </p:spPr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670550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70550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3903132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3903132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81000" y="4019550"/>
            <a:ext cx="3476413" cy="24638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4597400" y="279400"/>
            <a:ext cx="2794000" cy="5334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cook@anchorpropertiesofsc.com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321632" y="734831"/>
            <a:ext cx="7079628" cy="2911319"/>
          </a:xfr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371140" y="8137238"/>
            <a:ext cx="4392417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tretch>
            <a:fillRect/>
          </a:stretch>
        </p:blipFill>
        <p:spPr>
          <a:xfrm>
            <a:off x="5680411" y="3794400"/>
            <a:ext cx="1720849" cy="1146784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tretch>
            <a:fillRect/>
          </a:stretch>
        </p:blipFill>
        <p:spPr>
          <a:xfrm>
            <a:off x="5680411" y="5059882"/>
            <a:ext cx="1720850" cy="1146785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tretch>
            <a:fillRect/>
          </a:stretch>
        </p:blipFill>
        <p:spPr>
          <a:xfrm>
            <a:off x="3903132" y="5052991"/>
            <a:ext cx="1720850" cy="1146785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tretch>
            <a:fillRect/>
          </a:stretch>
        </p:blipFill>
        <p:spPr>
          <a:xfrm>
            <a:off x="3903132" y="3794401"/>
            <a:ext cx="1720849" cy="1146784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>
          <a:blip r:embed="rId7"/>
          <a:stretch>
            <a:fillRect/>
          </a:stretch>
        </p:blipFill>
        <p:spPr>
          <a:xfrm>
            <a:off x="297340" y="3802978"/>
            <a:ext cx="3476413" cy="2403285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990108" y="8137238"/>
            <a:ext cx="2411152" cy="16466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Greg Cook</a:t>
            </a:r>
          </a:p>
          <a:p>
            <a:pPr algn="ctr"/>
            <a:r>
              <a:rPr lang="en-US" sz="1600" dirty="0"/>
              <a:t>Anchor One Realty, LLC</a:t>
            </a:r>
          </a:p>
          <a:p>
            <a:pPr algn="ctr"/>
            <a:r>
              <a:rPr lang="en-US" sz="1400" dirty="0"/>
              <a:t> </a:t>
            </a:r>
            <a:r>
              <a:rPr lang="en-US" sz="1600" dirty="0"/>
              <a:t>843-343-3030</a:t>
            </a:r>
          </a:p>
          <a:p>
            <a:pPr algn="ctr"/>
            <a:r>
              <a:rPr lang="en-US" sz="1200" dirty="0">
                <a:hlinkClick r:id="rId8"/>
              </a:rPr>
              <a:t>gcook@AnchorPropertiesofSC.com</a:t>
            </a:r>
            <a:r>
              <a:rPr lang="en-US" sz="1050" dirty="0"/>
              <a:t>	</a:t>
            </a:r>
          </a:p>
          <a:p>
            <a:pPr algn="ctr"/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21628" y="8137238"/>
            <a:ext cx="9797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Bedrooms:</a:t>
            </a:r>
          </a:p>
          <a:p>
            <a:r>
              <a:rPr lang="en-US" sz="1300" dirty="0"/>
              <a:t>Bathrooms:</a:t>
            </a:r>
          </a:p>
          <a:p>
            <a:r>
              <a:rPr lang="en-US" sz="1300" dirty="0" err="1"/>
              <a:t>Sq</a:t>
            </a:r>
            <a:r>
              <a:rPr lang="en-US" sz="1300" dirty="0"/>
              <a:t> Ft:</a:t>
            </a:r>
          </a:p>
          <a:p>
            <a:r>
              <a:rPr lang="en-US" sz="1300" dirty="0"/>
              <a:t>Fence:</a:t>
            </a:r>
          </a:p>
          <a:p>
            <a:r>
              <a:rPr lang="en-US" sz="1300" dirty="0"/>
              <a:t>Lot Size: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1061" y="8137238"/>
            <a:ext cx="12784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4</a:t>
            </a:r>
          </a:p>
          <a:p>
            <a:r>
              <a:rPr lang="en-US" sz="1300" dirty="0"/>
              <a:t>2.5</a:t>
            </a:r>
          </a:p>
          <a:p>
            <a:r>
              <a:rPr lang="en-US" sz="1300" dirty="0"/>
              <a:t>2484</a:t>
            </a:r>
          </a:p>
          <a:p>
            <a:r>
              <a:rPr lang="en-US" sz="1300" dirty="0"/>
              <a:t>YES</a:t>
            </a:r>
          </a:p>
          <a:p>
            <a:r>
              <a:rPr lang="en-US" sz="1300" dirty="0"/>
              <a:t>0.37 Acres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3268" y="8130856"/>
            <a:ext cx="161248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Year Built:</a:t>
            </a:r>
          </a:p>
          <a:p>
            <a:r>
              <a:rPr lang="en-US" sz="1300" dirty="0"/>
              <a:t>New Roof:</a:t>
            </a:r>
          </a:p>
          <a:p>
            <a:r>
              <a:rPr lang="en-US" sz="1300" dirty="0"/>
              <a:t>New Central Air:</a:t>
            </a:r>
          </a:p>
          <a:p>
            <a:r>
              <a:rPr lang="en-US" sz="1300" dirty="0"/>
              <a:t>New Heat:</a:t>
            </a:r>
          </a:p>
          <a:p>
            <a:r>
              <a:rPr lang="en-US" sz="1300" dirty="0"/>
              <a:t>Type of Floors: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621412" y="8137238"/>
            <a:ext cx="1285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1977</a:t>
            </a:r>
          </a:p>
          <a:p>
            <a:r>
              <a:rPr lang="en-US" sz="1300" dirty="0"/>
              <a:t>2018</a:t>
            </a:r>
          </a:p>
          <a:p>
            <a:r>
              <a:rPr lang="en-US" sz="1300" dirty="0"/>
              <a:t>2018</a:t>
            </a:r>
          </a:p>
          <a:p>
            <a:r>
              <a:rPr lang="en-US" sz="1300" dirty="0"/>
              <a:t>2018</a:t>
            </a:r>
          </a:p>
          <a:p>
            <a:r>
              <a:rPr lang="en-US" sz="1300" dirty="0"/>
              <a:t>Wood, Ceramic Tile, Carpet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140" y="6375540"/>
            <a:ext cx="7030120" cy="166199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t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WOW! Just Renovated 4 Bedroom/ 2.5 Bath /2 Car Garage Home on cul-de-sac with large fully privacy fenced yard in Heathwood! New Architectural Roof! New Vinyl Siding &amp; Metal Fascia/Soffit! 2 New HVAC systems! Just Painted! New Premium Lam. Wood Flooring in Living, Dining, Den &amp; Kitchen! New frieze carpet/pad in bedrooms! New Tile in Bathrooms! New Brushed Nickle Ceiling Fans/Lights! Great floor plan with a large living room that connects to Dining Rm and Kitchen/Breakfast area! The Kitchen has ample white cabinets, New Granite countertops, New sink/faucet &amp; New premium Stainless Steel appliances (range/oven, microwave, &amp; dishwasher)! Both the master full bath &amp; hall full bath have New premium vanities/ tops, &amp; Tile showers/tubs. All 4 spacious bedrooms have large closets. A separate indoor laundry room makes for easy convenient laundry days! Large 2 Car garage has extra storage area and freshly painted epoxy floor! Fully privacy fenced yard with mature trees/vegetation and storage shed!</a:t>
            </a:r>
          </a:p>
          <a:p>
            <a:pPr algn="just"/>
            <a:endParaRPr lang="en-US" sz="1200" i="1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768" y="245327"/>
            <a:ext cx="7246373" cy="523220"/>
          </a:xfrm>
          <a:prstGeom prst="rect">
            <a:avLst/>
          </a:prstGeom>
          <a:ln>
            <a:solidFill>
              <a:srgbClr val="1D276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110 Roswell Terrace~ Spartanburg</a:t>
            </a:r>
            <a:r>
              <a:rPr lang="en-US" sz="26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8117" y="3051661"/>
            <a:ext cx="1956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$200,000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6148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267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Brooke Allen</cp:lastModifiedBy>
  <cp:revision>56</cp:revision>
  <dcterms:created xsi:type="dcterms:W3CDTF">2015-08-25T19:24:55Z</dcterms:created>
  <dcterms:modified xsi:type="dcterms:W3CDTF">2018-06-25T20:42:30Z</dcterms:modified>
</cp:coreProperties>
</file>