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447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" t="1307"/>
          <a:stretch/>
        </p:blipFill>
        <p:spPr>
          <a:xfrm>
            <a:off x="7619" y="0"/>
            <a:ext cx="7757160" cy="5753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7772402" cy="2914650"/>
          </a:xfrm>
        </p:spPr>
        <p:txBody>
          <a:bodyPr anchor="t">
            <a:norm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110 Wachovia Court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</a:t>
            </a:r>
            <a:b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16025454</a:t>
            </a:r>
            <a:b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$355,000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6324600"/>
            <a:ext cx="7772402" cy="243840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Fantastic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Woodlief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single-story with loft available now. This two-year-old house has an open floor plan with lots of privacy. With a split floor plan, the separate master bedroom has a quaint bath with soaker tub and shower plus there is a huge walk-in closet for one or couple to easily share. Two secondary bedrooms share a Jack &amp; Jill bathroom with double sinks. </a:t>
            </a:r>
          </a:p>
          <a:p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kitchen is convenient with pantry and stainless steel appliances, including a gas range. Family room has great space for entertaining. Also on the main level is a study for a home office or small gym. A huge loft upstairs provides additional entertainment space with a separate room ideal for a man cave or create a 4th bedroom. Nice two-year-old storage shed stays. Privacy fence installed and extended drive added by owner.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" y="8877002"/>
            <a:ext cx="3434332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800" b="1" dirty="0"/>
              <a:t>Linda Brown</a:t>
            </a:r>
          </a:p>
          <a:p>
            <a:r>
              <a:rPr lang="en-US" sz="1400" dirty="0"/>
              <a:t>BIC, REALTOR, GRI</a:t>
            </a:r>
          </a:p>
          <a:p>
            <a:r>
              <a:rPr lang="en-US" sz="1400" dirty="0"/>
              <a:t>Mobile - (843) 343-9147</a:t>
            </a:r>
          </a:p>
          <a:p>
            <a:r>
              <a:rPr lang="en-US" sz="1400" dirty="0"/>
              <a:t>linda@trinitypropertiesone.com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0" y="147935"/>
            <a:ext cx="4191000" cy="830997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00">
                  <a:alpha val="0"/>
                </a:srgbClr>
              </a:gs>
            </a:gsLst>
            <a:lin ang="0" scaled="1"/>
            <a:tileRect/>
          </a:gradFill>
          <a:effectLst/>
        </p:spPr>
        <p:txBody>
          <a:bodyPr wrap="square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Two-year old Ranch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Ashley Forest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647" y="5334000"/>
            <a:ext cx="162496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785" y="5334000"/>
            <a:ext cx="162496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716" y="5334000"/>
            <a:ext cx="162496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579" y="5334000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8" name="Rectangle 17"/>
          <p:cNvSpPr/>
          <p:nvPr/>
        </p:nvSpPr>
        <p:spPr>
          <a:xfrm>
            <a:off x="4338066" y="8907780"/>
            <a:ext cx="3434334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400" dirty="0"/>
              <a:t>Trinity Properties of Charleston</a:t>
            </a:r>
          </a:p>
          <a:p>
            <a:pPr algn="r"/>
            <a:r>
              <a:rPr lang="en-US" sz="1400" dirty="0"/>
              <a:t>846-D </a:t>
            </a:r>
            <a:r>
              <a:rPr lang="en-US" sz="1400" dirty="0" err="1"/>
              <a:t>Dupont</a:t>
            </a:r>
            <a:r>
              <a:rPr lang="en-US" sz="1400" dirty="0"/>
              <a:t> Road</a:t>
            </a:r>
          </a:p>
          <a:p>
            <a:pPr algn="r"/>
            <a:r>
              <a:rPr lang="en-US" sz="1400" dirty="0"/>
              <a:t>Charleston, SC 29407</a:t>
            </a:r>
          </a:p>
          <a:p>
            <a:pPr algn="r"/>
            <a:r>
              <a:rPr lang="en-US" sz="1400" dirty="0"/>
              <a:t>www.trinitypropertiesone.com</a:t>
            </a:r>
            <a:endParaRPr lang="en-US" sz="16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335" y="8763000"/>
            <a:ext cx="903731" cy="124366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" y="5334000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180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110 Wachovia Court Summerville MLS# 16025454 $355,000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B Pinefield Dr</dc:title>
  <dc:creator>CVH360</dc:creator>
  <cp:lastModifiedBy>A. Thomas Price</cp:lastModifiedBy>
  <cp:revision>29</cp:revision>
  <dcterms:created xsi:type="dcterms:W3CDTF">2006-08-16T00:00:00Z</dcterms:created>
  <dcterms:modified xsi:type="dcterms:W3CDTF">2016-10-24T16:08:41Z</dcterms:modified>
</cp:coreProperties>
</file>