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12/30/2025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32333"/>
          <a:stretch>
            <a:fillRect/>
          </a:stretch>
        </p:blipFill>
        <p:spPr bwMode="auto">
          <a:xfrm>
            <a:off x="0" y="738117"/>
            <a:ext cx="7772399" cy="350625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4339205"/>
            <a:ext cx="7772400" cy="766195"/>
          </a:xfrm>
          <a:noFill/>
        </p:spPr>
        <p:txBody>
          <a:bodyPr anchor="ctr">
            <a:noAutofit/>
          </a:bodyPr>
          <a:lstStyle/>
          <a:p>
            <a:r>
              <a:rPr lang="en-US" sz="2000" b="1" dirty="0">
                <a:ln w="3175">
                  <a:noFill/>
                </a:ln>
                <a:solidFill>
                  <a:srgbClr val="17375E"/>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110 Cantering Hills Lane</a:t>
            </a:r>
            <a:br>
              <a:rPr lang="en-US" sz="2000" b="1" dirty="0">
                <a:ln w="3175">
                  <a:noFill/>
                </a:ln>
                <a:solidFill>
                  <a:srgbClr val="17375E"/>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ln w="3175">
                  <a:noFill/>
                </a:ln>
                <a:solidFill>
                  <a:srgbClr val="17375E"/>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Cantering Hills · Summerville, SC 29483 · MLS# 25027313 · $625,000</a:t>
            </a:r>
          </a:p>
        </p:txBody>
      </p:sp>
      <p:sp>
        <p:nvSpPr>
          <p:cNvPr id="3" name="Subtitle 2"/>
          <p:cNvSpPr>
            <a:spLocks noGrp="1"/>
          </p:cNvSpPr>
          <p:nvPr>
            <p:ph type="subTitle" idx="1"/>
          </p:nvPr>
        </p:nvSpPr>
        <p:spPr>
          <a:xfrm>
            <a:off x="-1" y="5200233"/>
            <a:ext cx="7772400" cy="2794840"/>
          </a:xfrm>
        </p:spPr>
        <p:txBody>
          <a:bodyPr anchor="ctr">
            <a:noAutofit/>
          </a:bodyPr>
          <a:lstStyle/>
          <a:p>
            <a:r>
              <a:rPr lang="en-US" sz="1200" dirty="0">
                <a:solidFill>
                  <a:srgbClr val="17375E"/>
                </a:solidFill>
                <a:latin typeface="Trebuchet MS" panose="020B0603020202020204" pitchFamily="34" charset="0"/>
                <a:cs typeface="Microsoft Sans Serif" panose="020B0604020202020204" pitchFamily="34" charset="0"/>
              </a:rPr>
              <a:t>NO HOA, 3.02 Acres, New Roof and NOT in the City Limits of the Town of Summerville. Really? What are you waiting for? 110 Cantering Hills Lane, situated on an expansive 3.02 acres that boasts a plethora of trees for privacy, conveniently located just three miles from Hutchinson Square in Downtown Summerville. It is also within minutes of grocery stores, restaurants, shopping centers, and numerous other amenities. Upon entering the residence, you will be greeted by a wraparound full front porch featuring two entrances. The ground floor comprises a separate living room, dining room, and an open family room which leads to an enclosed sunroom (this room is not included in the overall square footage as it is not climate-controlled).</a:t>
            </a:r>
          </a:p>
          <a:p>
            <a:r>
              <a:rPr lang="en-US" sz="1200" dirty="0">
                <a:solidFill>
                  <a:srgbClr val="17375E"/>
                </a:solidFill>
                <a:latin typeface="Trebuchet MS" panose="020B0603020202020204" pitchFamily="34" charset="0"/>
                <a:cs typeface="Microsoft Sans Serif" panose="020B0604020202020204" pitchFamily="34" charset="0"/>
              </a:rPr>
              <a:t>The kitchen is conveniently positioned between the dining room and the family room, making it ideal for entertainment. The upper level houses a generously sized primary bedroom with a built-in desk area, a walk-in closet, and an en-suite bathroom equipped with a garden soaking tub, a walk-in shower, and dual sink vanity. Additionally, there are two more bedrooms, a full bathroom, and a laundry room completing the second floor. Outside, you will find a detached garage/workshop (28'3"W x 36'4"L) with its own electric meter providing 220 electric service and a dedicated water line. The Garage can hold </a:t>
            </a:r>
            <a:r>
              <a:rPr lang="en-US" sz="1200" dirty="0" err="1">
                <a:solidFill>
                  <a:srgbClr val="17375E"/>
                </a:solidFill>
                <a:latin typeface="Trebuchet MS" panose="020B0603020202020204" pitchFamily="34" charset="0"/>
                <a:cs typeface="Microsoft Sans Serif" panose="020B0604020202020204" pitchFamily="34" charset="0"/>
              </a:rPr>
              <a:t>upto</a:t>
            </a:r>
            <a:r>
              <a:rPr lang="en-US" sz="1200" dirty="0">
                <a:solidFill>
                  <a:srgbClr val="17375E"/>
                </a:solidFill>
                <a:latin typeface="Trebuchet MS" panose="020B0603020202020204" pitchFamily="34" charset="0"/>
                <a:cs typeface="Microsoft Sans Serif" panose="020B0604020202020204" pitchFamily="34" charset="0"/>
              </a:rPr>
              <a:t> 4 cars. In addition, there are two carports and a shed. The backyard is fully fenced, estimated to encompass over one acre. Do not miss the opportunity to explore this exceptional property; you will not be disappointed.</a:t>
            </a: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900 N Main St</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29483</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pic>
        <p:nvPicPr>
          <p:cNvPr id="33"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00675"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20135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802027"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02704"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84599" y="0"/>
            <a:ext cx="7941598" cy="738664"/>
          </a:xfrm>
          <a:prstGeom prst="rect">
            <a:avLst/>
          </a:prstGeom>
        </p:spPr>
        <p:txBody>
          <a:bodyPr wrap="none">
            <a:spAutoFit/>
          </a:bodyPr>
          <a:lstStyle/>
          <a:p>
            <a:pPr algn="ctr"/>
            <a:r>
              <a:rPr lang="en-US" b="1" dirty="0">
                <a:solidFill>
                  <a:srgbClr val="17375E"/>
                </a:solidFill>
                <a:latin typeface="Trebuchet MS" panose="020B0603020202020204" pitchFamily="34" charset="0"/>
              </a:rPr>
              <a:t>Open House Fri Jan 2nd 12pm to 2pm</a:t>
            </a:r>
          </a:p>
          <a:p>
            <a:pPr algn="ctr"/>
            <a:endParaRPr lang="en-US" sz="1100" b="1" dirty="0">
              <a:solidFill>
                <a:srgbClr val="17375E"/>
              </a:solidFill>
              <a:latin typeface="Trebuchet MS" panose="020B0603020202020204" pitchFamily="34" charset="0"/>
            </a:endParaRPr>
          </a:p>
          <a:p>
            <a:pPr algn="ctr"/>
            <a:r>
              <a:rPr lang="en-US" sz="1100" b="1" dirty="0">
                <a:solidFill>
                  <a:srgbClr val="17375E"/>
                </a:solidFill>
                <a:latin typeface="Trebuchet MS" panose="020B0603020202020204" pitchFamily="34" charset="0"/>
              </a:rPr>
              <a:t>3.02 Acres, NO HOA and Not in City Limits, New roof, 2 car garage and 4 car garage, 3 miles from Hutchinson Square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TotalTime>
  <Words>383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110 Cantering Hills Lane Cantering Hills · Summerville, SC 29483 · MLS# 25027313 · $625,000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2025-12-30T14:23:38Z</dcterms:modified>
</cp:coreProperties>
</file>