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31E"/>
    <a:srgbClr val="BDBEC0"/>
    <a:srgbClr val="EFD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752" y="120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4691" y="8243455"/>
            <a:ext cx="7072745" cy="900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8" dirty="0"/>
          </a:p>
        </p:txBody>
      </p:sp>
      <p:sp>
        <p:nvSpPr>
          <p:cNvPr id="20" name="Rectangle 19"/>
          <p:cNvSpPr/>
          <p:nvPr/>
        </p:nvSpPr>
        <p:spPr>
          <a:xfrm>
            <a:off x="4322634" y="8193279"/>
            <a:ext cx="2867875" cy="93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64" dirty="0">
                <a:latin typeface="Gotham Book" pitchFamily="50" charset="0"/>
                <a:cs typeface="Gotham Book" pitchFamily="50" charset="0"/>
              </a:rPr>
              <a:t>The Boulevard Company, LLC</a:t>
            </a:r>
          </a:p>
          <a:p>
            <a:pPr algn="r"/>
            <a:r>
              <a:rPr lang="en-US" sz="1364" dirty="0">
                <a:latin typeface="Gotham Book" pitchFamily="50" charset="0"/>
                <a:cs typeface="Gotham Book" pitchFamily="50" charset="0"/>
              </a:rPr>
              <a:t>806 Johnnie Dodds Blvd Ste 100</a:t>
            </a:r>
          </a:p>
          <a:p>
            <a:pPr algn="r"/>
            <a:r>
              <a:rPr lang="en-US" sz="1364" dirty="0">
                <a:latin typeface="Gotham Book" pitchFamily="50" charset="0"/>
                <a:cs typeface="Gotham Book" pitchFamily="50" charset="0"/>
              </a:rPr>
              <a:t>Mt Pleasant, SC 29464</a:t>
            </a:r>
          </a:p>
          <a:p>
            <a:pPr algn="r"/>
            <a:r>
              <a:rPr lang="en-US" sz="1364" dirty="0">
                <a:latin typeface="Gotham Book"/>
                <a:cs typeface="Gotham Book" pitchFamily="50" charset="0"/>
              </a:rPr>
              <a:t>www. susiesellssummerville.com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95" y="8212965"/>
            <a:ext cx="962339" cy="8839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9914" y="8221259"/>
            <a:ext cx="3043054" cy="85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78" b="1" dirty="0">
                <a:latin typeface="Gotham Book" pitchFamily="50" charset="0"/>
                <a:cs typeface="Gotham Book" pitchFamily="50" charset="0"/>
              </a:rPr>
              <a:t>Susie Hummer</a:t>
            </a:r>
          </a:p>
          <a:p>
            <a:r>
              <a:rPr lang="en-US" sz="1636" dirty="0">
                <a:latin typeface="Gotham Book"/>
              </a:rPr>
              <a:t>843-737-2132</a:t>
            </a:r>
          </a:p>
          <a:p>
            <a:r>
              <a:rPr lang="en-US" sz="1636" dirty="0">
                <a:latin typeface="Gotham Book"/>
              </a:rPr>
              <a:t>susiehummerrealtor@gmail.com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6875" y="76200"/>
            <a:ext cx="3512125" cy="2341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65426"/>
            <a:ext cx="3718029" cy="2162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45" b="1" dirty="0">
                <a:ln w="3175">
                  <a:noFill/>
                </a:ln>
                <a:latin typeface="Gotham Book" pitchFamily="50" charset="0"/>
                <a:cs typeface="Gotham Book" pitchFamily="50" charset="0"/>
              </a:rPr>
              <a:t>110 Green Grass Road</a:t>
            </a:r>
          </a:p>
          <a:p>
            <a:pPr algn="ctr"/>
            <a:endParaRPr lang="en-US" sz="2182" b="1" dirty="0">
              <a:ln w="3175">
                <a:noFill/>
              </a:ln>
              <a:latin typeface="Gotham Book" pitchFamily="50" charset="0"/>
              <a:cs typeface="Gotham Book" pitchFamily="50" charset="0"/>
            </a:endParaRPr>
          </a:p>
          <a:p>
            <a:pPr algn="ctr"/>
            <a:r>
              <a:rPr lang="en-US" sz="2182" b="1" dirty="0">
                <a:ln w="3175">
                  <a:noFill/>
                </a:ln>
                <a:latin typeface="Gotham Book" pitchFamily="50" charset="0"/>
                <a:cs typeface="Gotham Book" pitchFamily="50" charset="0"/>
              </a:rPr>
              <a:t>The Ponds</a:t>
            </a:r>
          </a:p>
          <a:p>
            <a:pPr algn="ctr"/>
            <a:r>
              <a:rPr lang="en-US" sz="2182" b="1" dirty="0">
                <a:ln w="3175">
                  <a:noFill/>
                </a:ln>
                <a:latin typeface="Gotham Book" pitchFamily="50" charset="0"/>
                <a:cs typeface="Gotham Book" pitchFamily="50" charset="0"/>
              </a:rPr>
              <a:t>Summerville, SC 29483</a:t>
            </a:r>
          </a:p>
          <a:p>
            <a:pPr algn="ctr"/>
            <a:r>
              <a:rPr lang="en-US" sz="2182" b="1" dirty="0">
                <a:ln w="3175">
                  <a:noFill/>
                </a:ln>
                <a:latin typeface="Gotham Book" pitchFamily="50" charset="0"/>
                <a:cs typeface="Gotham Book" pitchFamily="50" charset="0"/>
              </a:rPr>
              <a:t>MLS# 20030166</a:t>
            </a:r>
          </a:p>
          <a:p>
            <a:pPr algn="ctr"/>
            <a:r>
              <a:rPr lang="en-US" sz="2182" b="1" dirty="0">
                <a:ln w="3175">
                  <a:noFill/>
                </a:ln>
                <a:latin typeface="Gotham Book" pitchFamily="50" charset="0"/>
                <a:cs typeface="Gotham Book" pitchFamily="50" charset="0"/>
              </a:rPr>
              <a:t>$369,900</a:t>
            </a:r>
            <a:endParaRPr lang="en-US" sz="1678" b="1" dirty="0">
              <a:ln w="3175">
                <a:noFill/>
              </a:ln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91" y="-1039091"/>
            <a:ext cx="7072745" cy="961972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545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Open House Thursday 11a-2p</a:t>
            </a:r>
            <a:br>
              <a:rPr lang="en-US" sz="2727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1818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Check Out This Beautiful New Home </a:t>
            </a:r>
            <a:br>
              <a:rPr lang="en-US" sz="1818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1818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And Enjoy A Light Lunch</a:t>
            </a:r>
            <a:endParaRPr lang="en-US" sz="2727" i="1" dirty="0">
              <a:solidFill>
                <a:srgbClr val="D95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73979C-C6A9-4D0D-B3A4-89370BDAFFAB}"/>
              </a:ext>
            </a:extLst>
          </p:cNvPr>
          <p:cNvSpPr/>
          <p:nvPr/>
        </p:nvSpPr>
        <p:spPr>
          <a:xfrm>
            <a:off x="0" y="2715910"/>
            <a:ext cx="3718029" cy="512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36" b="1" i="1" dirty="0">
                <a:latin typeface="Gotham Book" pitchFamily="50" charset="0"/>
                <a:cs typeface="Gotham Book" pitchFamily="50" charset="0"/>
              </a:rPr>
              <a:t>A Must See!! </a:t>
            </a:r>
          </a:p>
          <a:p>
            <a:pPr algn="ctr"/>
            <a:endParaRPr lang="en-US" sz="1636" i="1" dirty="0">
              <a:latin typeface="Gotham Book" pitchFamily="50" charset="0"/>
              <a:cs typeface="Gotham Book" pitchFamily="50" charset="0"/>
            </a:endParaRPr>
          </a:p>
          <a:p>
            <a:pPr algn="ctr"/>
            <a:r>
              <a:rPr lang="en-US" sz="1636" i="1" dirty="0">
                <a:latin typeface="Gotham Book" pitchFamily="50" charset="0"/>
                <a:cs typeface="Gotham Book" pitchFamily="50" charset="0"/>
              </a:rPr>
              <a:t>2 story Gorgeous corner lot home In the coveted subdivision of The Ponds. Dorchester 2 School District. This Beautiful 4 bed 3.5 bath boasts of a Gas lantern at entry, granite counters, Upgraded Range with convection option, tankless water heater, smooth ceilings, gutters for proper drainage, New Walk-in master shower, Frog w full Bath, office, as well a gorgeous stamped concrete sun room, tucked inside beautiful landscaping. </a:t>
            </a:r>
          </a:p>
          <a:p>
            <a:pPr algn="ctr"/>
            <a:r>
              <a:rPr lang="en-US" sz="1636" i="1" dirty="0">
                <a:latin typeface="Gotham Book" pitchFamily="50" charset="0"/>
                <a:cs typeface="Gotham Book" pitchFamily="50" charset="0"/>
              </a:rPr>
              <a:t>Also, offering a possible $2000.00 Carpet allowance. Schedule your appointment today.</a:t>
            </a:r>
          </a:p>
          <a:p>
            <a:pPr algn="ctr"/>
            <a:endParaRPr lang="en-US" sz="1636" i="1" dirty="0">
              <a:latin typeface="Gotham Book" pitchFamily="50" charset="0"/>
              <a:cs typeface="Gotham Book" pitchFamily="50" charset="0"/>
            </a:endParaRPr>
          </a:p>
          <a:p>
            <a:pPr algn="ctr"/>
            <a:r>
              <a:rPr lang="en-US" sz="1636" i="1" dirty="0">
                <a:latin typeface="Gotham Book" pitchFamily="50" charset="0"/>
              </a:rPr>
              <a:t>Video tour:</a:t>
            </a:r>
          </a:p>
          <a:p>
            <a:pPr algn="ctr"/>
            <a:r>
              <a:rPr lang="en-US" sz="1636" i="1" dirty="0"/>
              <a:t>https://vimeo.com/471845170</a:t>
            </a:r>
          </a:p>
        </p:txBody>
      </p:sp>
      <p:pic>
        <p:nvPicPr>
          <p:cNvPr id="13" name="Picture 1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ED3C6CFD-512E-49F7-9C7F-515E2C2E9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5" y="2707137"/>
            <a:ext cx="1641150" cy="1094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A55ED75B-D60C-46B7-BB1B-7E565ADE10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50" y="2707137"/>
            <a:ext cx="1641150" cy="1094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dining room table&#10;&#10;Description automatically generated">
            <a:extLst>
              <a:ext uri="{FF2B5EF4-FFF2-40B4-BE49-F238E27FC236}">
                <a16:creationId xmlns:a16="http://schemas.microsoft.com/office/drawing/2014/main" id="{2DF11E8D-9F56-4395-BDF8-E097052AC3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5" y="4090758"/>
            <a:ext cx="1641150" cy="1094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A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55043BD9-7E42-40B1-92A9-CA16AB7874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50" y="4090758"/>
            <a:ext cx="1641150" cy="1094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bedroom with a bed in a room&#10;&#10;Description automatically generated">
            <a:extLst>
              <a:ext uri="{FF2B5EF4-FFF2-40B4-BE49-F238E27FC236}">
                <a16:creationId xmlns:a16="http://schemas.microsoft.com/office/drawing/2014/main" id="{EEF9D892-7BB0-41F6-99D4-C41F7A42E5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5" y="5474379"/>
            <a:ext cx="1641150" cy="1094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A bedroom with a bed in a room&#10;&#10;Description automatically generated">
            <a:extLst>
              <a:ext uri="{FF2B5EF4-FFF2-40B4-BE49-F238E27FC236}">
                <a16:creationId xmlns:a16="http://schemas.microsoft.com/office/drawing/2014/main" id="{5DA3E0C7-E763-47B7-BCD5-5E3F75A4CE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50" y="5474379"/>
            <a:ext cx="1641150" cy="1094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C58E5430-0850-4990-8BAA-BECFE5BEDB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5" y="6858000"/>
            <a:ext cx="1641150" cy="1094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path with trees on the side of a house&#10;&#10;Description automatically generated">
            <a:extLst>
              <a:ext uri="{FF2B5EF4-FFF2-40B4-BE49-F238E27FC236}">
                <a16:creationId xmlns:a16="http://schemas.microsoft.com/office/drawing/2014/main" id="{8CB7FC04-98D1-41D2-8EBC-83E1713913B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50" y="6858000"/>
            <a:ext cx="1641150" cy="1094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64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170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Gotham Book</vt:lpstr>
      <vt:lpstr>Office Theme</vt:lpstr>
      <vt:lpstr>Open House Thursday 11a-2p Check Out This Beautiful New Home  And Enjoy A Light Lunch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44</cp:revision>
  <dcterms:created xsi:type="dcterms:W3CDTF">2006-08-16T00:00:00Z</dcterms:created>
  <dcterms:modified xsi:type="dcterms:W3CDTF">2020-11-13T16:40:18Z</dcterms:modified>
</cp:coreProperties>
</file>