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2016 Home in Heart of Ridgeville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sellmyhousecharlestonsc.com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2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3630" y="9182639"/>
            <a:ext cx="822341" cy="587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The Mazzilli Team 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3427 W Montague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Suite 6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North Charleston, SC 29418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b="1" dirty="0">
                <a:latin typeface="Futura LtCn BT" panose="020B0408020204030204" pitchFamily="34" charset="0"/>
              </a:rPr>
              <a:t>110 Kay Street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da-DK" sz="2200" dirty="0">
                <a:latin typeface="Futura LtCn BT" panose="020B0408020204030204" pitchFamily="34" charset="0"/>
              </a:rPr>
              <a:t>Ridgeville, SC 29472</a:t>
            </a:r>
          </a:p>
          <a:p>
            <a:pPr algn="r"/>
            <a:r>
              <a:rPr lang="da-DK" sz="2200" dirty="0">
                <a:latin typeface="Futura LtCn BT" panose="020B0408020204030204" pitchFamily="34" charset="0"/>
              </a:rPr>
              <a:t>MLS# 25030162</a:t>
            </a:r>
          </a:p>
          <a:p>
            <a:pPr algn="r"/>
            <a:r>
              <a:rPr lang="da-DK" sz="2200" dirty="0">
                <a:latin typeface="Futura LtCn BT" panose="020B0408020204030204" pitchFamily="34" charset="0"/>
              </a:rPr>
              <a:t>$305,000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400" dirty="0">
                <a:latin typeface="Futura LtCn BT" panose="020B0408020204030204" pitchFamily="34" charset="0"/>
              </a:rPr>
              <a:t>3 Beds | 2 Baths | 1,588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0" y="4656009"/>
            <a:ext cx="8229599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>
                <a:latin typeface="Futura Lt BT" panose="020B0402020204020303" pitchFamily="34" charset="0"/>
              </a:rPr>
              <a:t>Welcome to 110 Kay Street, a 3-bed, 2-bath 2016 modular home offering modern comfort and small-town charm. Sitting on nearly half an acre, this property features a welcoming front porch perfect for relaxing and enjoying quiet Lowcountry evenings. Inside, you'll find a spacious open layout, a large primary suite with dual vanities, separate tub and shower, and two oversized guest bedrooms — each with its own walk-in closet. The home also includes a </a:t>
            </a:r>
            <a:r>
              <a:rPr lang="en-US" sz="1300" dirty="0" err="1">
                <a:latin typeface="Futura Lt BT" panose="020B0402020204020303" pitchFamily="34" charset="0"/>
              </a:rPr>
              <a:t>seperate</a:t>
            </a:r>
            <a:r>
              <a:rPr lang="en-US" sz="1300" dirty="0">
                <a:latin typeface="Futura Lt BT" panose="020B0402020204020303" pitchFamily="34" charset="0"/>
              </a:rPr>
              <a:t> laundry area and plenty of storage throughout. Enjoy easy access to nearby conveniences including the Walmart Neighborhood Market, local schools, Carter's Truck Stop, and downtown Ridgeville. Makes a great primary residence or investment property! Come take a look today. Washer, dryer and microwave do not convey.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" r="631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2" y="7986282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6240" y="7987979"/>
            <a:ext cx="1492587" cy="99505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9292" y="7986806"/>
            <a:ext cx="1507188" cy="10047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6209" y="7987851"/>
            <a:ext cx="1505619" cy="10027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3159" y="7986806"/>
            <a:ext cx="1507188" cy="10047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694" y="3590111"/>
            <a:ext cx="1500915" cy="100061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8597" y="3589067"/>
            <a:ext cx="1504045" cy="10026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5424" y="3588019"/>
            <a:ext cx="1507189" cy="10047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4729" y="3589066"/>
            <a:ext cx="1504048" cy="10026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1647" y="3589590"/>
            <a:ext cx="1502477" cy="10016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191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2016 Home in Heart of Ridgeville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118</cp:revision>
  <dcterms:created xsi:type="dcterms:W3CDTF">2006-08-16T00:00:00Z</dcterms:created>
  <dcterms:modified xsi:type="dcterms:W3CDTF">2025-12-18T19:49:26Z</dcterms:modified>
</cp:coreProperties>
</file>