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3950308"/>
            <a:ext cx="7772399" cy="947009"/>
          </a:xfrm>
        </p:spPr>
        <p:txBody>
          <a:bodyPr anchor="t">
            <a:noAutofit/>
          </a:bodyPr>
          <a:lstStyle/>
          <a:p>
            <a:r>
              <a:rPr lang="en-US" sz="3200" dirty="0" smtClean="0">
                <a:solidFill>
                  <a:schemeClr val="tx2">
                    <a:lumMod val="50000"/>
                  </a:schemeClr>
                </a:solidFill>
                <a:latin typeface="Trebuchet MS" panose="020B0603020202020204" pitchFamily="34" charset="0"/>
              </a:rPr>
              <a:t>1112 Lining Ln</a:t>
            </a:r>
            <a:br>
              <a:rPr lang="en-US" sz="3200" dirty="0" smtClean="0">
                <a:solidFill>
                  <a:schemeClr val="tx2">
                    <a:lumMod val="50000"/>
                  </a:schemeClr>
                </a:solidFill>
                <a:latin typeface="Trebuchet MS" panose="020B0603020202020204" pitchFamily="34" charset="0"/>
              </a:rPr>
            </a:br>
            <a:r>
              <a:rPr lang="en-US" sz="2000" dirty="0" smtClean="0">
                <a:solidFill>
                  <a:schemeClr val="tx2">
                    <a:lumMod val="50000"/>
                  </a:schemeClr>
                </a:solidFill>
                <a:latin typeface="Trebuchet MS" panose="020B0603020202020204" pitchFamily="34" charset="0"/>
              </a:rPr>
              <a:t>Charleston ~ MLS# 1425427 ~ $295,000</a:t>
            </a:r>
            <a:endParaRPr lang="en-US" sz="2000" dirty="0">
              <a:solidFill>
                <a:schemeClr val="tx2">
                  <a:lumMod val="50000"/>
                </a:schemeClr>
              </a:solidFill>
              <a:latin typeface="Trebuchet MS" panose="020B0603020202020204" pitchFamily="34" charset="0"/>
            </a:endParaRPr>
          </a:p>
        </p:txBody>
      </p:sp>
      <p:sp>
        <p:nvSpPr>
          <p:cNvPr id="3" name="Subtitle 2"/>
          <p:cNvSpPr>
            <a:spLocks noGrp="1"/>
          </p:cNvSpPr>
          <p:nvPr>
            <p:ph type="subTitle" idx="1"/>
          </p:nvPr>
        </p:nvSpPr>
        <p:spPr>
          <a:xfrm>
            <a:off x="0" y="6012589"/>
            <a:ext cx="7772400" cy="1945252"/>
          </a:xfrm>
        </p:spPr>
        <p:txBody>
          <a:bodyPr anchor="ctr">
            <a:noAutofit/>
          </a:bodyPr>
          <a:lstStyle/>
          <a:p>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Awesome opportunity to transform this 2250+ </a:t>
            </a:r>
            <a:r>
              <a:rPr lang="en-US" sz="12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sqft</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ranch into the ultimate dream home. Only 2 miles from downtown and less than a mile to trendy Avondale, </a:t>
            </a:r>
            <a:r>
              <a:rPr lang="en-US" sz="12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Farmfield</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is a highly desirable neighborhood with large lots, grand oaks and quiet streets. Tennis Center and West Ashley Greenway are a short walk away. This house has great bones and has been well cared for by the same owners for over 40 years. Floor plan offers separate living room and dining room as well as a large family room with fireplace, plus an additional den/office/playroom room in the converted garage. Original hardwood floors are in excellent shape. Floor plan flows well in existing form or it could easily be renovated into an open concept kitchen, living, and dining room. House is structurally sound and being sold "as is". Enclosed sunroom/back porch square footage is not included in the square foot totals.</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90115" y="9058527"/>
            <a:ext cx="515174"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54107"/>
          </a:xfrm>
          <a:prstGeom prst="rect">
            <a:avLst/>
          </a:prstGeom>
        </p:spPr>
        <p:txBody>
          <a:bodyPr wrap="square">
            <a:spAutoFit/>
          </a:bodyPr>
          <a:lstStyle/>
          <a:p>
            <a:pPr algn="ctr"/>
            <a:r>
              <a:rPr lang="en-US" sz="1800" dirty="0">
                <a:solidFill>
                  <a:schemeClr val="tx2">
                    <a:lumMod val="50000"/>
                  </a:schemeClr>
                </a:solidFill>
                <a:latin typeface="Trebuchet MS" panose="020B0603020202020204" pitchFamily="34" charset="0"/>
              </a:rPr>
              <a:t>Jeanne </a:t>
            </a:r>
            <a:r>
              <a:rPr lang="en-US" sz="1800" dirty="0" err="1">
                <a:solidFill>
                  <a:schemeClr val="tx2">
                    <a:lumMod val="50000"/>
                  </a:schemeClr>
                </a:solidFill>
                <a:latin typeface="Trebuchet MS" panose="020B0603020202020204" pitchFamily="34" charset="0"/>
              </a:rPr>
              <a:t>Jamme</a:t>
            </a:r>
            <a:endParaRPr lang="en-US" sz="1800" dirty="0">
              <a:solidFill>
                <a:schemeClr val="tx2">
                  <a:lumMod val="50000"/>
                </a:schemeClr>
              </a:solidFill>
              <a:latin typeface="Trebuchet MS" panose="020B0603020202020204" pitchFamily="34" charset="0"/>
            </a:endParaRPr>
          </a:p>
          <a:p>
            <a:pPr algn="ctr"/>
            <a:r>
              <a:rPr lang="en-US" sz="1200" dirty="0" smtClean="0">
                <a:solidFill>
                  <a:schemeClr val="tx2">
                    <a:lumMod val="50000"/>
                  </a:schemeClr>
                </a:solidFill>
                <a:latin typeface="Trebuchet MS" panose="020B0603020202020204" pitchFamily="34" charset="0"/>
              </a:rPr>
              <a:t>(</a:t>
            </a:r>
            <a:r>
              <a:rPr lang="en-US" sz="1200" dirty="0">
                <a:solidFill>
                  <a:schemeClr val="tx2">
                    <a:lumMod val="50000"/>
                  </a:schemeClr>
                </a:solidFill>
                <a:latin typeface="Trebuchet MS" panose="020B0603020202020204" pitchFamily="34" charset="0"/>
              </a:rPr>
              <a:t>843) </a:t>
            </a:r>
            <a:r>
              <a:rPr lang="en-US" sz="1200" dirty="0" smtClean="0">
                <a:solidFill>
                  <a:schemeClr val="tx2">
                    <a:lumMod val="50000"/>
                  </a:schemeClr>
                </a:solidFill>
                <a:latin typeface="Trebuchet MS" panose="020B0603020202020204" pitchFamily="34" charset="0"/>
              </a:rPr>
              <a:t>343-1934 </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a:t>
            </a:r>
          </a:p>
          <a:p>
            <a:pPr algn="ctr"/>
            <a:r>
              <a:rPr lang="en-US" sz="1200" dirty="0">
                <a:solidFill>
                  <a:schemeClr val="tx2">
                    <a:lumMod val="50000"/>
                  </a:schemeClr>
                </a:solidFill>
                <a:latin typeface="Trebuchet MS" panose="020B0603020202020204" pitchFamily="34" charset="0"/>
              </a:rPr>
              <a:t>jjamme@carolinaone.com</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a:t>
            </a:r>
            <a:r>
              <a:rPr lang="en-US" sz="1200" dirty="0">
                <a:solidFill>
                  <a:schemeClr val="tx2">
                    <a:lumMod val="50000"/>
                  </a:schemeClr>
                </a:solidFill>
                <a:latin typeface="Trebuchet MS" panose="020B0603020202020204" pitchFamily="34" charset="0"/>
              </a:rPr>
              <a:t>. carolinaone.com</a:t>
            </a:r>
            <a:endParaRPr lang="en-US" sz="1200" dirty="0" smtClean="0">
              <a:solidFill>
                <a:schemeClr val="tx2">
                  <a:lumMod val="50000"/>
                </a:schemeClr>
              </a:solidFill>
              <a:latin typeface="Trebuchet MS" panose="020B0603020202020204" pitchFamily="34" charset="0"/>
            </a:endParaRPr>
          </a:p>
        </p:txBody>
      </p:sp>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b="22928"/>
          <a:stretch/>
        </p:blipFill>
        <p:spPr>
          <a:xfrm>
            <a:off x="1104900" y="659844"/>
            <a:ext cx="5562600" cy="3215394"/>
          </a:xfrm>
          <a:prstGeom prst="rect">
            <a:avLst/>
          </a:prstGeom>
          <a:ln>
            <a:noFill/>
          </a:ln>
          <a:effectLst>
            <a:softEdge rad="112500"/>
          </a:effectLst>
        </p:spPr>
      </p:pic>
      <p:sp>
        <p:nvSpPr>
          <p:cNvPr id="13" name="Rectangle 12"/>
          <p:cNvSpPr/>
          <p:nvPr/>
        </p:nvSpPr>
        <p:spPr>
          <a:xfrm>
            <a:off x="1" y="-1"/>
            <a:ext cx="7772399" cy="584775"/>
          </a:xfrm>
          <a:prstGeom prst="rect">
            <a:avLst/>
          </a:prstGeom>
        </p:spPr>
        <p:txBody>
          <a:bodyPr wrap="square">
            <a:spAutoFit/>
          </a:bodyPr>
          <a:lstStyle/>
          <a:p>
            <a:pPr algn="ctr"/>
            <a:r>
              <a:rPr lang="en-US" sz="3200" dirty="0" smtClean="0">
                <a:solidFill>
                  <a:srgbClr val="FFFF00"/>
                </a:solidFill>
                <a:effectLst>
                  <a:outerShdw blurRad="38100" dist="38100" dir="2700000" algn="tl">
                    <a:srgbClr val="000000">
                      <a:alpha val="43137"/>
                    </a:srgbClr>
                  </a:outerShdw>
                </a:effectLst>
                <a:latin typeface="Trebuchet MS" panose="020B0603020202020204" pitchFamily="34" charset="0"/>
              </a:rPr>
              <a:t>Great Opportunity in </a:t>
            </a:r>
            <a:r>
              <a:rPr lang="en-US" sz="3200" dirty="0" err="1" smtClean="0">
                <a:solidFill>
                  <a:srgbClr val="FFFF00"/>
                </a:solidFill>
                <a:effectLst>
                  <a:outerShdw blurRad="38100" dist="38100" dir="2700000" algn="tl">
                    <a:srgbClr val="000000">
                      <a:alpha val="43137"/>
                    </a:srgbClr>
                  </a:outerShdw>
                </a:effectLst>
                <a:latin typeface="Trebuchet MS" panose="020B0603020202020204" pitchFamily="34" charset="0"/>
              </a:rPr>
              <a:t>Farmfield</a:t>
            </a:r>
            <a:endParaRPr lang="en-US" sz="3200" dirty="0">
              <a:solidFill>
                <a:srgbClr val="FFFF00"/>
              </a:solidFill>
              <a:effectLst>
                <a:outerShdw blurRad="38100" dist="38100" dir="2700000" algn="tl">
                  <a:srgbClr val="000000">
                    <a:alpha val="43137"/>
                  </a:srgbClr>
                </a:outerShdw>
              </a:effectLst>
            </a:endParaRPr>
          </a:p>
        </p:txBody>
      </p:sp>
      <p:grpSp>
        <p:nvGrpSpPr>
          <p:cNvPr id="7" name="Group 6"/>
          <p:cNvGrpSpPr/>
          <p:nvPr/>
        </p:nvGrpSpPr>
        <p:grpSpPr>
          <a:xfrm>
            <a:off x="197241" y="4972387"/>
            <a:ext cx="7377919" cy="965132"/>
            <a:chOff x="197240" y="5014416"/>
            <a:chExt cx="7377919" cy="965132"/>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27599" y="5014416"/>
              <a:ext cx="1286842" cy="965132"/>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88317" y="5014416"/>
              <a:ext cx="1286842" cy="965132"/>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7240" y="5014416"/>
              <a:ext cx="1286842" cy="965132"/>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57958" y="5014416"/>
              <a:ext cx="1286842" cy="965132"/>
            </a:xfrm>
            <a:prstGeom prst="rect">
              <a:avLst/>
            </a:prstGeom>
            <a:ln>
              <a:solidFill>
                <a:schemeClr val="bg1"/>
              </a:solidFill>
            </a:ln>
          </p:spPr>
        </p:pic>
      </p:grpSp>
      <p:grpSp>
        <p:nvGrpSpPr>
          <p:cNvPr id="11" name="Group 10"/>
          <p:cNvGrpSpPr/>
          <p:nvPr/>
        </p:nvGrpSpPr>
        <p:grpSpPr>
          <a:xfrm>
            <a:off x="197241" y="8032911"/>
            <a:ext cx="7377919" cy="965132"/>
            <a:chOff x="197240" y="7924800"/>
            <a:chExt cx="7377919" cy="965132"/>
          </a:xfrm>
        </p:grpSpPr>
        <p:pic>
          <p:nvPicPr>
            <p:cNvPr id="21" name="Picture 20"/>
            <p:cNvPicPr>
              <a:picLocks noChangeAspect="1"/>
            </p:cNvPicPr>
            <p:nvPr/>
          </p:nvPicPr>
          <p:blipFill rotWithShape="1">
            <a:blip r:embed="rId9" cstate="print">
              <a:extLst>
                <a:ext uri="{28A0092B-C50C-407E-A947-70E740481C1C}">
                  <a14:useLocalDpi xmlns:a14="http://schemas.microsoft.com/office/drawing/2010/main" val="0"/>
                </a:ext>
              </a:extLst>
            </a:blip>
            <a:srcRect r="43649"/>
            <a:stretch/>
          </p:blipFill>
          <p:spPr>
            <a:xfrm>
              <a:off x="2602571" y="7924800"/>
              <a:ext cx="725151" cy="965132"/>
            </a:xfrm>
            <a:prstGeom prst="rect">
              <a:avLst/>
            </a:prstGeom>
            <a:ln>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88317" y="7924800"/>
              <a:ext cx="1286842" cy="965132"/>
            </a:xfrm>
            <a:prstGeom prst="rect">
              <a:avLst/>
            </a:prstGeom>
            <a:ln>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7240" y="7924800"/>
              <a:ext cx="1286842" cy="965132"/>
            </a:xfrm>
            <a:prstGeom prst="rect">
              <a:avLst/>
            </a:prstGeom>
            <a:ln>
              <a:solidFill>
                <a:schemeClr val="bg1"/>
              </a:solidFill>
            </a:ln>
          </p:spPr>
        </p:pic>
        <p:pic>
          <p:nvPicPr>
            <p:cNvPr id="24" name="Picture 23"/>
            <p:cNvPicPr>
              <a:picLocks noChangeAspect="1"/>
            </p:cNvPicPr>
            <p:nvPr/>
          </p:nvPicPr>
          <p:blipFill rotWithShape="1">
            <a:blip r:embed="rId12" cstate="print">
              <a:extLst>
                <a:ext uri="{28A0092B-C50C-407E-A947-70E740481C1C}">
                  <a14:useLocalDpi xmlns:a14="http://schemas.microsoft.com/office/drawing/2010/main" val="0"/>
                </a:ext>
              </a:extLst>
            </a:blip>
            <a:srcRect r="43768"/>
            <a:stretch/>
          </p:blipFill>
          <p:spPr>
            <a:xfrm>
              <a:off x="4446211" y="7924800"/>
              <a:ext cx="723617" cy="965132"/>
            </a:xfrm>
            <a:prstGeom prst="rect">
              <a:avLst/>
            </a:prstGeom>
            <a:ln>
              <a:solidFill>
                <a:schemeClr val="bg1"/>
              </a:solidFill>
            </a:ln>
          </p:spPr>
        </p:pic>
      </p:gr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179</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1112 Lining Ln Charleston ~ MLS# 1425427 ~ $295,000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11</cp:revision>
  <dcterms:created xsi:type="dcterms:W3CDTF">2006-08-16T00:00:00Z</dcterms:created>
  <dcterms:modified xsi:type="dcterms:W3CDTF">2014-09-25T13:21:24Z</dcterms:modified>
</cp:coreProperties>
</file>