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74" autoAdjust="0"/>
    <p:restoredTop sz="94660"/>
  </p:normalViewPr>
  <p:slideViewPr>
    <p:cSldViewPr>
      <p:cViewPr varScale="1">
        <p:scale>
          <a:sx n="72" d="100"/>
          <a:sy n="72" d="100"/>
        </p:scale>
        <p:origin x="3396" y="72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79827" y="2011680"/>
            <a:ext cx="740664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8/18/2025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34440" y="488649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0180" y="894080"/>
            <a:ext cx="637794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0180" y="3678086"/>
            <a:ext cx="637794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32320" y="9411125"/>
            <a:ext cx="6858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2"/>
            <a:ext cx="363474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2"/>
            <a:ext cx="363474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" y="400473"/>
            <a:ext cx="740664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80522" y="2251499"/>
            <a:ext cx="3637598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11480" y="3464562"/>
            <a:ext cx="3636169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2" y="3464562"/>
            <a:ext cx="3637598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3"/>
            <a:ext cx="2707481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11481" y="2235202"/>
            <a:ext cx="2707481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217545" y="400474"/>
            <a:ext cx="4600575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0" y="894080"/>
            <a:ext cx="493776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45920" y="2686897"/>
            <a:ext cx="493776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marL="0" indent="0" algn="l" rtl="0" eaLnBrk="1" latinLnBrk="0" hangingPunct="1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0" y="1711287"/>
            <a:ext cx="493776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11480" y="2346960"/>
            <a:ext cx="740664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11480" y="9411125"/>
            <a:ext cx="192024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11780" y="9411125"/>
            <a:ext cx="260604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132320" y="9411125"/>
            <a:ext cx="6858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vimeo.com/1074044562?fl=pl&amp;fe=sh" TargetMode="External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10" Type="http://schemas.openxmlformats.org/officeDocument/2006/relationships/image" Target="../media/image9.jpeg"/><Relationship Id="rId4" Type="http://schemas.openxmlformats.org/officeDocument/2006/relationships/image" Target="../media/image4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524" b="19769"/>
          <a:stretch>
            <a:fillRect/>
          </a:stretch>
        </p:blipFill>
        <p:spPr>
          <a:xfrm>
            <a:off x="5357" y="0"/>
            <a:ext cx="8218885" cy="3764643"/>
          </a:xfrm>
          <a:prstGeom prst="rect">
            <a:avLst/>
          </a:prstGeom>
          <a:ln>
            <a:noFill/>
          </a:ln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048000"/>
            <a:ext cx="8229601" cy="721590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0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1112 Gin Pond Drive</a:t>
            </a:r>
            <a:br>
              <a:rPr lang="en-US" sz="20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</a:br>
            <a:r>
              <a:rPr lang="en-US" sz="14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Gin Pond | Summerton, SC 29148 | MLS# 25022498 | $649,900</a:t>
            </a:r>
            <a:endParaRPr lang="en-US" sz="1600" cap="none" dirty="0">
              <a:ln w="10541" cmpd="sng">
                <a:noFill/>
                <a:prstDash val="solid"/>
              </a:ln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546985" y="8981182"/>
            <a:ext cx="313769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Trebuchet MS" panose="020B0603020202020204" pitchFamily="34" charset="0"/>
              </a:rPr>
              <a:t>Brandon Ray</a:t>
            </a:r>
          </a:p>
          <a:p>
            <a:pPr algn="ctr"/>
            <a:endParaRPr lang="en-US" sz="1100" dirty="0">
              <a:latin typeface="Trebuchet MS" panose="020B0603020202020204" pitchFamily="34" charset="0"/>
            </a:endParaRPr>
          </a:p>
          <a:p>
            <a:pPr algn="ctr"/>
            <a:r>
              <a:rPr lang="en-US" sz="1100" dirty="0">
                <a:latin typeface="Trebuchet MS" panose="020B0603020202020204" pitchFamily="34" charset="0"/>
              </a:rPr>
              <a:t>(843) 499-1928</a:t>
            </a:r>
          </a:p>
          <a:p>
            <a:pPr algn="ctr"/>
            <a:r>
              <a:rPr lang="en-US" sz="1100" dirty="0">
                <a:latin typeface="Trebuchet MS" panose="020B0603020202020204" pitchFamily="34" charset="0"/>
              </a:rPr>
              <a:t>brandon.ray@carolinaone.com</a:t>
            </a:r>
          </a:p>
          <a:p>
            <a:pPr algn="ctr"/>
            <a:r>
              <a:rPr lang="en-US" sz="1100" dirty="0">
                <a:latin typeface="Trebuchet MS" panose="020B0603020202020204" pitchFamily="34" charset="0"/>
              </a:rPr>
              <a:t>www.lakelifescstyle.com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115895" y="9087178"/>
            <a:ext cx="1139811" cy="865227"/>
            <a:chOff x="161012" y="8996026"/>
            <a:chExt cx="1139811" cy="865227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8408" y="8996026"/>
              <a:ext cx="665018" cy="45720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>
            <a:xfrm>
              <a:off x="161012" y="9491921"/>
              <a:ext cx="1139811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600" dirty="0">
                  <a:latin typeface="Trebuchet MS" panose="020B0603020202020204" pitchFamily="34" charset="0"/>
                </a:rPr>
                <a:t>Carolina One Real Estate</a:t>
              </a:r>
            </a:p>
            <a:p>
              <a:pPr algn="ctr"/>
              <a:r>
                <a:rPr lang="en-US" sz="600" dirty="0">
                  <a:latin typeface="Trebuchet MS" panose="020B0603020202020204" pitchFamily="34" charset="0"/>
                </a:rPr>
                <a:t>900 N Main St</a:t>
              </a:r>
            </a:p>
            <a:p>
              <a:pPr algn="ctr"/>
              <a:r>
                <a:rPr lang="en-US" sz="600" dirty="0">
                  <a:latin typeface="Trebuchet MS" panose="020B0603020202020204" pitchFamily="34" charset="0"/>
                </a:rPr>
                <a:t>Summerville, SC 29483</a:t>
              </a:r>
            </a:p>
          </p:txBody>
        </p:sp>
      </p:grpSp>
      <p:sp>
        <p:nvSpPr>
          <p:cNvPr id="21" name="Rectangle 20"/>
          <p:cNvSpPr/>
          <p:nvPr/>
        </p:nvSpPr>
        <p:spPr>
          <a:xfrm>
            <a:off x="8429224" y="3067464"/>
            <a:ext cx="2539041" cy="1015663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r>
              <a:rPr lang="en-US" b="1" i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  <a:t>Open House</a:t>
            </a:r>
          </a:p>
          <a:p>
            <a:r>
              <a:rPr lang="en-US" b="1" i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  <a:t>Wednesday, 7/20</a:t>
            </a:r>
          </a:p>
          <a:p>
            <a:r>
              <a:rPr lang="en-US" b="1" i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  <a:t>3-5PM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8229600" cy="3847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900" b="1" i="1" dirty="0">
                <a:solidFill>
                  <a:schemeClr val="tx2"/>
                </a:solidFill>
                <a:latin typeface="Trajan Pro" panose="02020502050506020301" pitchFamily="18" charset="0"/>
              </a:rPr>
              <a:t>Waterfront on Lake Marion!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69" r="14086"/>
          <a:stretch/>
        </p:blipFill>
        <p:spPr>
          <a:xfrm>
            <a:off x="6809509" y="9030587"/>
            <a:ext cx="1066800" cy="978408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883243"/>
            <a:ext cx="1600200" cy="10668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8161343"/>
            <a:ext cx="1600200" cy="899937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8655F83D-A36D-4128-BF05-2A4E47B52BC5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5975943"/>
            <a:ext cx="1600200" cy="1066800"/>
          </a:xfrm>
          <a:prstGeom prst="rect">
            <a:avLst/>
          </a:prstGeom>
          <a:ln>
            <a:noFill/>
          </a:ln>
          <a:effectLst/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1" y="3844486"/>
            <a:ext cx="6629400" cy="5136696"/>
          </a:xfrm>
        </p:spPr>
        <p:txBody>
          <a:bodyPr anchor="ctr">
            <a:noAutofit/>
          </a:bodyPr>
          <a:lstStyle/>
          <a:p>
            <a:pPr>
              <a:spcBef>
                <a:spcPts val="120"/>
              </a:spcBef>
              <a:spcAft>
                <a:spcPts val="120"/>
              </a:spcAft>
            </a:pPr>
            <a:r>
              <a:rPr lang="en-US" sz="1200" dirty="0">
                <a:latin typeface="Trebuchet MS" panose="020B0603020202020204" pitchFamily="34" charset="0"/>
              </a:rPr>
              <a:t>Your Lake Marion Lakefront Escape Awaits! If you've been dreaming of a home that combines character, privacy, and the ultimate lake lifestyle—this is your chance! This distinctive 1976 octagonal home offers over 3,100 sq. ft. of living space, 3 bedrooms, 2 bathrooms, and a rare lakefront location with your own private dock. Whether you're looking for a full-time residence or a weekend getaway, this property delivers both charm and function.</a:t>
            </a:r>
            <a:br>
              <a:rPr lang="en-US" sz="1200" dirty="0">
                <a:latin typeface="Trebuchet MS" panose="020B0603020202020204" pitchFamily="34" charset="0"/>
              </a:rPr>
            </a:br>
            <a:endParaRPr lang="en-US" sz="1200" dirty="0">
              <a:latin typeface="Trebuchet MS" panose="020B0603020202020204" pitchFamily="34" charset="0"/>
            </a:endParaRPr>
          </a:p>
          <a:p>
            <a:pPr>
              <a:spcBef>
                <a:spcPts val="120"/>
              </a:spcBef>
              <a:spcAft>
                <a:spcPts val="120"/>
              </a:spcAft>
            </a:pPr>
            <a:r>
              <a:rPr lang="en-US" sz="1200" dirty="0">
                <a:latin typeface="Trebuchet MS" panose="020B0603020202020204" pitchFamily="34" charset="0"/>
              </a:rPr>
              <a:t>From the moment you arrive, the mature landscaping and generous off-street parking make a welcoming first impression. The two-car attached carport with an adjoining workshop is perfect for storing lake gear, tools, or outdoor essentials. Inside, natural light pours in, highlighting the dramatic two-story brick fireplace as the centerpiece of a spacious, open floor plan - ideal for relaxing, entertaining, and enjoying lake views from every angle.</a:t>
            </a:r>
            <a:br>
              <a:rPr lang="en-US" sz="1200" dirty="0">
                <a:latin typeface="Trebuchet MS" panose="020B0603020202020204" pitchFamily="34" charset="0"/>
              </a:rPr>
            </a:br>
            <a:endParaRPr lang="en-US" sz="1200" dirty="0">
              <a:latin typeface="Trebuchet MS" panose="020B0603020202020204" pitchFamily="34" charset="0"/>
            </a:endParaRPr>
          </a:p>
          <a:p>
            <a:pPr>
              <a:spcBef>
                <a:spcPts val="120"/>
              </a:spcBef>
              <a:spcAft>
                <a:spcPts val="120"/>
              </a:spcAft>
            </a:pPr>
            <a:r>
              <a:rPr lang="en-US" sz="1200" dirty="0">
                <a:latin typeface="Trebuchet MS" panose="020B0603020202020204" pitchFamily="34" charset="0"/>
              </a:rPr>
              <a:t>The kitchen features timeless white cabinetry, a handy peninsula for casual meals, a built-in desk, and a functional butler's pantry with a second sink. A spacious laundry room and lower-level drop zone make lake life easy and organized. The primary suite offers dual closets, a dressing area, and a private bath. Two additional bedrooms provide flexibility for guests or hobbies, one of which offers direct outdoor access for added convenience.</a:t>
            </a:r>
            <a:br>
              <a:rPr lang="en-US" sz="1200" dirty="0">
                <a:latin typeface="Trebuchet MS" panose="020B0603020202020204" pitchFamily="34" charset="0"/>
              </a:rPr>
            </a:br>
            <a:endParaRPr lang="en-US" sz="1200" dirty="0">
              <a:latin typeface="Trebuchet MS" panose="020B0603020202020204" pitchFamily="34" charset="0"/>
            </a:endParaRPr>
          </a:p>
          <a:p>
            <a:pPr>
              <a:spcBef>
                <a:spcPts val="120"/>
              </a:spcBef>
              <a:spcAft>
                <a:spcPts val="120"/>
              </a:spcAft>
            </a:pPr>
            <a:r>
              <a:rPr lang="en-US" sz="1200" dirty="0">
                <a:latin typeface="Trebuchet MS" panose="020B0603020202020204" pitchFamily="34" charset="0"/>
              </a:rPr>
              <a:t>The glass-enclosed sunroom frames year-round views of Lake Marion, while the large covered deck with skylights is the perfect spot to entertain or unwind after a day on the water. The level backyard leads straight to your private dock, ready for boating, fishing, or simply enjoying the peaceful lakeside setting.</a:t>
            </a:r>
            <a:br>
              <a:rPr lang="en-US" sz="1200" dirty="0">
                <a:latin typeface="Trebuchet MS" panose="020B0603020202020204" pitchFamily="34" charset="0"/>
              </a:rPr>
            </a:br>
            <a:endParaRPr lang="en-US" sz="1200" dirty="0">
              <a:latin typeface="Trebuchet MS" panose="020B0603020202020204" pitchFamily="34" charset="0"/>
            </a:endParaRPr>
          </a:p>
          <a:p>
            <a:pPr>
              <a:spcBef>
                <a:spcPts val="120"/>
              </a:spcBef>
              <a:spcAft>
                <a:spcPts val="120"/>
              </a:spcAft>
            </a:pPr>
            <a:r>
              <a:rPr lang="en-US" sz="1200" dirty="0">
                <a:latin typeface="Trebuchet MS" panose="020B0603020202020204" pitchFamily="34" charset="0"/>
              </a:rPr>
              <a:t>Opportunities like this are rare on Lake Marion - schedule your private showing today and start your next chapter in this truly unique waterfront </a:t>
            </a:r>
            <a:r>
              <a:rPr lang="en-US" sz="1200">
                <a:latin typeface="Trebuchet MS" panose="020B0603020202020204" pitchFamily="34" charset="0"/>
              </a:rPr>
              <a:t>retreat!</a:t>
            </a:r>
            <a:br>
              <a:rPr lang="en-US" sz="1200">
                <a:latin typeface="Trebuchet MS" panose="020B0603020202020204" pitchFamily="34" charset="0"/>
              </a:rPr>
            </a:br>
            <a:endParaRPr lang="en-US" sz="1200" dirty="0">
              <a:latin typeface="Trebuchet MS" panose="020B0603020202020204" pitchFamily="34" charset="0"/>
            </a:endParaRPr>
          </a:p>
          <a:p>
            <a:r>
              <a:rPr lang="en-US" sz="1200" dirty="0">
                <a:latin typeface="Trebuchet MS" panose="020B0603020202020204" pitchFamily="34" charset="0"/>
                <a:hlinkClick r:id="rId8"/>
              </a:rPr>
              <a:t>VIDEO TOUR</a:t>
            </a:r>
            <a:endParaRPr lang="en-US" sz="1200" dirty="0">
              <a:latin typeface="Trebuchet MS" panose="020B0603020202020204" pitchFamily="34" charset="0"/>
            </a:endParaRP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E663D299-70E4-584F-6F7D-2BB15B6CD477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3790543"/>
            <a:ext cx="1600200" cy="10668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D084009-600C-8E5B-889E-AA53A0648F3D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7068643"/>
            <a:ext cx="1600200" cy="1066800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384</TotalTime>
  <Words>391</Words>
  <Application>Microsoft Office PowerPoint</Application>
  <PresentationFormat>Custom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Book Antiqua</vt:lpstr>
      <vt:lpstr>Lucida Sans</vt:lpstr>
      <vt:lpstr>Trajan Pro</vt:lpstr>
      <vt:lpstr>Trebuchet MS</vt:lpstr>
      <vt:lpstr>Wingdings</vt:lpstr>
      <vt:lpstr>Wingdings 2</vt:lpstr>
      <vt:lpstr>Wingdings 3</vt:lpstr>
      <vt:lpstr>Apex</vt:lpstr>
      <vt:lpstr>1112 Gin Pond Drive Gin Pond | Summerton, SC 29148 | MLS# 25022498 | $649,900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60</cp:revision>
  <dcterms:created xsi:type="dcterms:W3CDTF">2006-08-16T00:00:00Z</dcterms:created>
  <dcterms:modified xsi:type="dcterms:W3CDTF">2025-08-18T14:14:37Z</dcterms:modified>
</cp:coreProperties>
</file>