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0" r:id="rId2"/>
  </p:sldIdLst>
  <p:sldSz cx="6858000" cy="9144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352" y="-1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2737280"/>
            <a:ext cx="1485900" cy="24384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42900" y="2737280"/>
            <a:ext cx="4743450" cy="24384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" y="196425"/>
            <a:ext cx="5029200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6425"/>
            <a:ext cx="1467035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2100" y="366185"/>
            <a:ext cx="12573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2100" y="3856369"/>
            <a:ext cx="1200151" cy="219456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85750" y="3856369"/>
            <a:ext cx="4743450" cy="219456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96584"/>
            <a:ext cx="303014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251200"/>
            <a:ext cx="303014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96584"/>
            <a:ext cx="303133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251200"/>
            <a:ext cx="303133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201225"/>
            <a:ext cx="6623852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14300" y="203200"/>
            <a:ext cx="5029200" cy="873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401"/>
            <a:ext cx="44005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9814" y="2840736"/>
            <a:ext cx="1255014" cy="3755136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5369814" y="609600"/>
            <a:ext cx="1256745" cy="2231136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300" y="203200"/>
            <a:ext cx="5029200" cy="87376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2100" y="2844800"/>
            <a:ext cx="1257300" cy="39624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72100" y="613664"/>
            <a:ext cx="1257300" cy="2231136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300" y="2179962"/>
            <a:ext cx="6623852" cy="67273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3201"/>
            <a:ext cx="6610535" cy="1795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474463"/>
            <a:ext cx="6285945" cy="1405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2292095"/>
            <a:ext cx="6305920" cy="587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66" y="8475133"/>
            <a:ext cx="1600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A1C5ABC-BA0C-49BF-8717-3DE476881F17}" type="datetimeFigureOut">
              <a:rPr lang="en-US" smtClean="0"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8475133"/>
            <a:ext cx="25146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6010" y="8473440"/>
            <a:ext cx="437225" cy="36576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B65F75F-3AE8-4B5E-8844-A7ACC781F8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42861" y="124361"/>
            <a:ext cx="41150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askerville Old Face" panose="02020602080505020303" pitchFamily="18" charset="0"/>
              </a:rPr>
              <a:t>Ranch Style Living  </a:t>
            </a:r>
            <a:r>
              <a:rPr lang="en-US" sz="40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Baskerville Old Face" panose="02020602080505020303" pitchFamily="18" charset="0"/>
              </a:rPr>
              <a:t>Snee</a:t>
            </a:r>
            <a:r>
              <a:rPr lang="en-US" sz="40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askerville Old Face" panose="02020602080505020303" pitchFamily="18" charset="0"/>
              </a:rPr>
              <a:t> Farm</a:t>
            </a:r>
            <a:endParaRPr lang="en-US" sz="4000" b="1" dirty="0">
              <a:solidFill>
                <a:schemeClr val="bg2">
                  <a:lumMod val="40000"/>
                  <a:lumOff val="60000"/>
                </a:schemeClr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8653046"/>
            <a:ext cx="5220673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Rounded MT Bold" panose="020F0704030504030204" pitchFamily="34" charset="0"/>
              </a:rPr>
              <a:t>  View this property:  www.1113AmblingWay.com</a:t>
            </a:r>
            <a:endParaRPr lang="en-US" sz="1600" dirty="0">
              <a:latin typeface="Arial Rounded MT Bold" panose="020F07040305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57504" y="7213588"/>
            <a:ext cx="3200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Rene Kramer</a:t>
            </a:r>
          </a:p>
          <a:p>
            <a:r>
              <a:rPr lang="en-US" sz="20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843-412-7060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rkramer@carolinaone.com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Renekramer.com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0984" y="7883206"/>
            <a:ext cx="1040206" cy="65119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92" y="1512205"/>
            <a:ext cx="2172249" cy="1554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33" y="1373122"/>
            <a:ext cx="3706082" cy="2471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217258"/>
            <a:ext cx="2623859" cy="17611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92" y="5043097"/>
            <a:ext cx="2172249" cy="15863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92" y="3272137"/>
            <a:ext cx="2172249" cy="15380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82037"/>
            <a:ext cx="2623859" cy="16825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54" y="7086600"/>
            <a:ext cx="1143000" cy="14273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9"/>
          <p:cNvSpPr txBox="1"/>
          <p:nvPr/>
        </p:nvSpPr>
        <p:spPr>
          <a:xfrm>
            <a:off x="4040549" y="914400"/>
            <a:ext cx="2360251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Back on the Market </a:t>
            </a:r>
            <a:endParaRPr lang="en-US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266917" y="8653046"/>
            <a:ext cx="157203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/>
              <a:t>MLS# 1413112</a:t>
            </a:r>
            <a:endParaRPr lang="en-US" sz="1600" dirty="0"/>
          </a:p>
        </p:txBody>
      </p:sp>
      <p:sp>
        <p:nvSpPr>
          <p:cNvPr id="5" name="Oval 4"/>
          <p:cNvSpPr/>
          <p:nvPr/>
        </p:nvSpPr>
        <p:spPr>
          <a:xfrm>
            <a:off x="3276600" y="6862431"/>
            <a:ext cx="3350131" cy="83376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New Price $325,000</a:t>
            </a:r>
            <a:endParaRPr lang="en-US" sz="2800" b="1" dirty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8415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275</TotalTime>
  <Words>27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Grid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 kramer</dc:creator>
  <cp:lastModifiedBy>atp1313@gmail.com</cp:lastModifiedBy>
  <cp:revision>53</cp:revision>
  <cp:lastPrinted>2014-06-18T17:55:24Z</cp:lastPrinted>
  <dcterms:created xsi:type="dcterms:W3CDTF">2014-04-09T18:19:28Z</dcterms:created>
  <dcterms:modified xsi:type="dcterms:W3CDTF">2014-06-18T18:33:12Z</dcterms:modified>
</cp:coreProperties>
</file>