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942" y="-13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" y="6005327"/>
            <a:ext cx="2590800" cy="852672"/>
          </a:xfrm>
        </p:spPr>
        <p:txBody>
          <a:bodyPr>
            <a:noAutofit/>
          </a:bodyPr>
          <a:lstStyle/>
          <a:p>
            <a:r>
              <a:rPr lang="en-US" sz="1800" b="1" dirty="0">
                <a:latin typeface="Adobe Garamond Pro" panose="02020502060506020403" pitchFamily="18" charset="0"/>
              </a:rPr>
              <a:t>William S. Smith, Broker</a:t>
            </a:r>
            <a:br>
              <a:rPr lang="en-US" sz="1400" dirty="0">
                <a:latin typeface="Adobe Garamond Pro" panose="02020502060506020403" pitchFamily="18" charset="0"/>
              </a:rPr>
            </a:br>
            <a:r>
              <a:rPr lang="en-US" sz="1600" dirty="0">
                <a:latin typeface="Adobe Garamond Pro" panose="02020502060506020403" pitchFamily="18" charset="0"/>
              </a:rPr>
              <a:t>wssmith@hartnettrealty.com</a:t>
            </a:r>
            <a:br>
              <a:rPr lang="en-US" sz="1600" dirty="0">
                <a:latin typeface="Adobe Garamond Pro" panose="02020502060506020403" pitchFamily="18" charset="0"/>
              </a:rPr>
            </a:br>
            <a:r>
              <a:rPr lang="en-US" sz="1600" dirty="0">
                <a:latin typeface="Adobe Garamond Pro" panose="02020502060506020403" pitchFamily="18" charset="0"/>
              </a:rPr>
              <a:t>843-906-5620</a:t>
            </a:r>
            <a:endParaRPr lang="en-US" sz="1400" dirty="0">
              <a:latin typeface="Adobe Garamond Pro" panose="020205020605060204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297556"/>
            <a:ext cx="9129884" cy="722410"/>
          </a:xfrm>
        </p:spPr>
        <p:txBody>
          <a:bodyPr anchor="ctr">
            <a:noAutofit/>
          </a:bodyPr>
          <a:lstStyle/>
          <a:p>
            <a:r>
              <a:rPr lang="en-US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Adobe Garamond Pro" panose="02020502060506020403" pitchFamily="18" charset="0"/>
              </a:rPr>
              <a:t>Sharply priced 3 bed/2 bath home directly across from neighborhood pool/park. Stainless steel refrigerator, dishwasher, stove and oven, microwave. New laminate flooring covers all three bedrooms, kitchen, living and dining areas. Fenced backyard. One car garage.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173"/>
          <a:stretch/>
        </p:blipFill>
        <p:spPr>
          <a:xfrm>
            <a:off x="1358731" y="3766"/>
            <a:ext cx="7785269" cy="5303251"/>
          </a:xfrm>
          <a:prstGeom prst="rect">
            <a:avLst/>
          </a:prstGeom>
          <a:ln>
            <a:noFill/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4113" y="3703051"/>
            <a:ext cx="1200150" cy="16002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4113" y="7203"/>
            <a:ext cx="1200150" cy="16002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6222" y="1840203"/>
            <a:ext cx="1197864" cy="163004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590800" y="3048000"/>
            <a:ext cx="2310687" cy="1390306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Rectangle 7"/>
          <p:cNvSpPr/>
          <p:nvPr/>
        </p:nvSpPr>
        <p:spPr>
          <a:xfrm>
            <a:off x="1358731" y="0"/>
            <a:ext cx="7785269" cy="104644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69850" h="38100" prst="cross"/>
            </a:sp3d>
          </a:bodyPr>
          <a:lstStyle/>
          <a:p>
            <a:pPr algn="r"/>
            <a:r>
              <a:rPr lang="en-US" sz="2200" b="1" i="1" dirty="0">
                <a:ln w="3175">
                  <a:noFill/>
                </a:ln>
                <a:solidFill>
                  <a:srgbClr val="C00000"/>
                </a:solidFill>
                <a:latin typeface="Adobe Garamond Pro Bold" panose="02020702060506020403" pitchFamily="18" charset="0"/>
              </a:rPr>
              <a:t>Lowest Priced House in The Peninsula Subdivision!</a:t>
            </a:r>
          </a:p>
          <a:p>
            <a:pPr algn="r"/>
            <a:r>
              <a:rPr lang="en-US" sz="2000" i="1" dirty="0">
                <a:ln w="3175">
                  <a:noFill/>
                </a:ln>
                <a:latin typeface="Adobe Garamond Pro" panose="02020502060506020403" pitchFamily="18" charset="0"/>
              </a:rPr>
              <a:t>Convenient to Clements Ferry Rd &amp; major arteries.</a:t>
            </a:r>
          </a:p>
          <a:p>
            <a:pPr algn="r"/>
            <a:r>
              <a:rPr lang="en-US" sz="2000" i="1" dirty="0">
                <a:ln w="3175">
                  <a:noFill/>
                </a:ln>
                <a:latin typeface="Adobe Garamond Pro" panose="02020502060506020403" pitchFamily="18" charset="0"/>
              </a:rPr>
              <a:t>Setup your showing today!</a:t>
            </a:r>
            <a:endParaRPr lang="en-US" sz="2000" i="1" cap="none" spc="0" dirty="0">
              <a:ln w="3175">
                <a:noFill/>
              </a:ln>
              <a:latin typeface="Adobe Garamond Pro" panose="02020502060506020403" pitchFamily="18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3425" y="6005327"/>
            <a:ext cx="2880575" cy="471673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DD0CA019-6B62-4A5D-B334-0CD11868E6EA}"/>
              </a:ext>
            </a:extLst>
          </p:cNvPr>
          <p:cNvSpPr/>
          <p:nvPr/>
        </p:nvSpPr>
        <p:spPr>
          <a:xfrm>
            <a:off x="1358731" y="4287587"/>
            <a:ext cx="778526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anose="02020502060506020403" pitchFamily="18" charset="0"/>
              </a:rPr>
              <a:t>1113 Peninsula Cove Drive</a:t>
            </a:r>
          </a:p>
          <a:p>
            <a:pPr algn="ctr"/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anose="02020502060506020403" pitchFamily="18" charset="0"/>
              </a:rPr>
              <a:t>The Peninsula | Charleston, SC 29492</a:t>
            </a:r>
          </a:p>
          <a:p>
            <a:pPr algn="ctr"/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anose="02020502060506020403" pitchFamily="18" charset="0"/>
              </a:rPr>
              <a:t>MLS# 19034498 | $265,000</a:t>
            </a: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642FDA0-47A6-4693-A60D-1FE1BC85A1D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3569657"/>
            <a:ext cx="1303020" cy="173736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ABBA93D0-29A4-4B08-B282-8CEC407CF2D7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303020" cy="173736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F09919DB-EA21-4C03-87C5-239C405520F3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1784828"/>
            <a:ext cx="1303020" cy="173736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26CC5500-CA09-46A1-BDB9-6BFD002EA1C0}"/>
              </a:ext>
            </a:extLst>
          </p:cNvPr>
          <p:cNvSpPr/>
          <p:nvPr/>
        </p:nvSpPr>
        <p:spPr>
          <a:xfrm>
            <a:off x="6263425" y="6427113"/>
            <a:ext cx="289039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latin typeface="Adobe Garamond Pro" panose="02020502060506020403" pitchFamily="18" charset="0"/>
              </a:rPr>
              <a:t>1156 Bowman Road, Suite 200</a:t>
            </a:r>
            <a:br>
              <a:rPr lang="en-US" sz="1100" dirty="0">
                <a:latin typeface="Adobe Garamond Pro" panose="02020502060506020403" pitchFamily="18" charset="0"/>
              </a:rPr>
            </a:br>
            <a:r>
              <a:rPr lang="en-US" sz="1100" dirty="0">
                <a:latin typeface="Adobe Garamond Pro" panose="02020502060506020403" pitchFamily="18" charset="0"/>
              </a:rPr>
              <a:t>Mt. Pleasant, SC 29464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5245634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116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Adobe Garamond Pro</vt:lpstr>
      <vt:lpstr>Adobe Garamond Pro Bold</vt:lpstr>
      <vt:lpstr>Arial</vt:lpstr>
      <vt:lpstr>Calibri</vt:lpstr>
      <vt:lpstr>Office Theme</vt:lpstr>
      <vt:lpstr>William S. Smith, Broker wssmith@hartnettrealty.com 843-906-5620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William S. Smith, Broker Hartnett Realty Co., Inc. 134 Meeting St, Chas, SC 29401 wssmith@hartnettrealty.com (843) 723-7222</dc:title>
  <dc:creator>CVH360</dc:creator>
  <cp:lastModifiedBy>A. Thomas Price</cp:lastModifiedBy>
  <cp:revision>25</cp:revision>
  <dcterms:created xsi:type="dcterms:W3CDTF">2006-08-16T00:00:00Z</dcterms:created>
  <dcterms:modified xsi:type="dcterms:W3CDTF">2020-02-06T13:54:40Z</dcterms:modified>
</cp:coreProperties>
</file>