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66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649" y="15698"/>
            <a:ext cx="4254351" cy="282610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57" y="76200"/>
            <a:ext cx="2339583" cy="1554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3648" y="2292865"/>
            <a:ext cx="4254351" cy="525464"/>
          </a:xfrm>
        </p:spPr>
        <p:txBody>
          <a:bodyPr anchor="b">
            <a:no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Estate-sized Lot</a:t>
            </a:r>
            <a:endParaRPr lang="en-US" sz="20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721430"/>
            <a:ext cx="6858000" cy="3078981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 ready to feel at home in this remarkable 4 or 5 Bedroom home COMPLETE with BONUS room (could be 5th BR)AND full bath over a 3 car garage in a beautiful established neighborhood! Sturdy, semi-custom feel with 4460 sf, 3 HVACs &amp;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inground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sprinkler. </a:t>
            </a:r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Wonderful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layout of 1st level features master suite, guest suite, family room with built-ins &amp; fireplace, office/media room w/French doors, separate dining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rm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&amp; spacious kitchen with gathering bar*The gorgeous wood floors are amazing &amp; the screened porch is a private &amp; relaxing retreat! </a:t>
            </a:r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Upstairs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you'll find roomy secondary bedrooms PLUS 2 LARGE flex/media/play rooms AND storage galore! This home is available NOW-NO new construction debris-on a lush .6 acre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cul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de sac home site! Add to your ''must see'' list today!</a:t>
            </a:r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554" y="3009488"/>
            <a:ext cx="1081875" cy="71867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776" y="3009488"/>
            <a:ext cx="1081875" cy="718674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" y="1676399"/>
            <a:ext cx="2503312" cy="117157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3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1115 Ole South Court</a:t>
            </a:r>
          </a:p>
          <a:p>
            <a:endParaRPr lang="en-US" sz="1800" dirty="0" smtClean="0">
              <a:solidFill>
                <a:schemeClr val="tx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800" dirty="0" smtClean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Stony </a:t>
            </a:r>
            <a:r>
              <a:rPr lang="en-US" sz="18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Landing</a:t>
            </a:r>
          </a:p>
          <a:p>
            <a:r>
              <a:rPr lang="en-US" sz="18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Moncks Corner, SC 29461</a:t>
            </a:r>
          </a:p>
          <a:p>
            <a:r>
              <a:rPr lang="en-US" sz="18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MLS# 15018634</a:t>
            </a:r>
          </a:p>
          <a:p>
            <a:r>
              <a:rPr lang="en-US" sz="18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$365,000</a:t>
            </a:r>
            <a:endParaRPr lang="en-US" sz="1400" dirty="0">
              <a:solidFill>
                <a:schemeClr val="tx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749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122647" y="6830056"/>
            <a:ext cx="6612707" cy="1388629"/>
            <a:chOff x="115749" y="6830056"/>
            <a:chExt cx="6612707" cy="1388629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48200" y="6833429"/>
              <a:ext cx="2080256" cy="1381882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749" y="6830056"/>
              <a:ext cx="2090409" cy="1388629"/>
            </a:xfrm>
            <a:prstGeom prst="rect">
              <a:avLst/>
            </a:prstGeom>
          </p:spPr>
        </p:pic>
      </p:grpSp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3009488"/>
            <a:ext cx="1081875" cy="71867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1623" y="3009488"/>
            <a:ext cx="1071742" cy="71194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332" y="3009488"/>
            <a:ext cx="1081875" cy="71867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1783" y="3009488"/>
            <a:ext cx="1081875" cy="718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168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Estate-sized Lot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</cp:lastModifiedBy>
  <cp:revision>18</cp:revision>
  <dcterms:created xsi:type="dcterms:W3CDTF">2006-08-16T00:00:00Z</dcterms:created>
  <dcterms:modified xsi:type="dcterms:W3CDTF">2015-07-22T13:24:55Z</dcterms:modified>
</cp:coreProperties>
</file>