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354" y="6479913"/>
            <a:ext cx="748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Per Seller, there is approximately 4-5' water at low tide. The Seller's floating dock is on the left side of the walkway. Lot is cleared &amp; septic tank permit is in hand, expires July 2019.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55"/>
            <a:ext cx="77724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Deep Water Dock In Place!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2932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9802276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4" y="7705526"/>
            <a:ext cx="1678822" cy="111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49" y="511944"/>
            <a:ext cx="3342903" cy="188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78" y="7705526"/>
            <a:ext cx="1678821" cy="111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r="7658"/>
          <a:stretch/>
        </p:blipFill>
        <p:spPr>
          <a:xfrm>
            <a:off x="5950225" y="7705526"/>
            <a:ext cx="1678821" cy="111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7827"/>
          <a:stretch/>
        </p:blipFill>
        <p:spPr>
          <a:xfrm>
            <a:off x="4014601" y="7705526"/>
            <a:ext cx="1678821" cy="111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0" y="2491164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1115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Pinefield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Drive</a:t>
            </a:r>
          </a:p>
          <a:p>
            <a:pPr algn="ctr"/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Pinefield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| Charleston, SC 29492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MLS# 19006017 | $398,000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95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11</cp:revision>
  <dcterms:created xsi:type="dcterms:W3CDTF">2017-07-11T13:56:54Z</dcterms:created>
  <dcterms:modified xsi:type="dcterms:W3CDTF">2019-04-08T11:01:12Z</dcterms:modified>
</cp:coreProperties>
</file>