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12" y="-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microsoft.com/office/2007/relationships/hdphoto" Target="../media/hdphoto4.wdp"/><Relationship Id="rId3" Type="http://schemas.openxmlformats.org/officeDocument/2006/relationships/image" Target="../media/image2.jpg"/><Relationship Id="rId7" Type="http://schemas.microsoft.com/office/2007/relationships/hdphoto" Target="../media/hdphoto1.wdp"/><Relationship Id="rId12" Type="http://schemas.openxmlformats.org/officeDocument/2006/relationships/image" Target="../media/image8.jpeg"/><Relationship Id="rId17" Type="http://schemas.microsoft.com/office/2007/relationships/hdphoto" Target="../media/hdphoto6.wdp"/><Relationship Id="rId2" Type="http://schemas.openxmlformats.org/officeDocument/2006/relationships/image" Target="../media/image1.jpg"/><Relationship Id="rId16" Type="http://schemas.openxmlformats.org/officeDocument/2006/relationships/image" Target="../media/image10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microsoft.com/office/2007/relationships/hdphoto" Target="../media/hdphoto3.wdp"/><Relationship Id="rId5" Type="http://schemas.openxmlformats.org/officeDocument/2006/relationships/image" Target="../media/image4.png"/><Relationship Id="rId15" Type="http://schemas.microsoft.com/office/2007/relationships/hdphoto" Target="../media/hdphoto5.wdp"/><Relationship Id="rId10" Type="http://schemas.openxmlformats.org/officeDocument/2006/relationships/image" Target="../media/image7.jpeg"/><Relationship Id="rId4" Type="http://schemas.openxmlformats.org/officeDocument/2006/relationships/image" Target="../media/image3.gif"/><Relationship Id="rId9" Type="http://schemas.microsoft.com/office/2007/relationships/hdphoto" Target="../media/hdphoto2.wdp"/><Relationship Id="rId1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2" t="1639" r="40308"/>
          <a:stretch/>
        </p:blipFill>
        <p:spPr>
          <a:xfrm>
            <a:off x="4533622" y="0"/>
            <a:ext cx="3238778" cy="4106507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9" t="1992" r="10604"/>
          <a:stretch/>
        </p:blipFill>
        <p:spPr bwMode="auto">
          <a:xfrm>
            <a:off x="1" y="0"/>
            <a:ext cx="4885032" cy="41065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8575" y="0"/>
            <a:ext cx="7800975" cy="762000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ge Italic" panose="03070502040507070304" pitchFamily="66" charset="0"/>
              </a:rPr>
              <a:t>Reduced </a:t>
            </a:r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ge Italic" panose="03070502040507070304" pitchFamily="66" charset="0"/>
              </a:rPr>
              <a:t>W</a:t>
            </a:r>
            <a:r>
              <a:rPr lang="en-U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ge Italic" panose="03070502040507070304" pitchFamily="66" charset="0"/>
              </a:rPr>
              <a:t>aterfront Property</a:t>
            </a:r>
            <a:endParaRPr lang="en-US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age Italic" panose="030705020405070703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4168858"/>
            <a:ext cx="5333999" cy="4836589"/>
          </a:xfrm>
        </p:spPr>
        <p:txBody>
          <a:bodyPr anchor="ctr">
            <a:noAutofit/>
          </a:bodyPr>
          <a:lstStyle/>
          <a:p>
            <a:r>
              <a:rPr lang="en-US" sz="1400" b="1" i="1" dirty="0" smtClean="0"/>
              <a:t>Great lakefront location. Completely updated inside and out!</a:t>
            </a:r>
          </a:p>
          <a:p>
            <a:r>
              <a:rPr lang="en-US" sz="1400" dirty="0" smtClean="0"/>
              <a:t>3 bedroom, 2 1/2 baths, living room, full dining room, dinning area off kitchen, family room, two car garage with new custom garage doors. New roof, new A/C, updated kitchen with granite countertops, gas cooktop and oven, built-in convection oven, new dishwasher, new French door refrigerator which conveys with purchase. Marble floors in both baths, custom hardwood floors on the first floor. Two working fireplaces- gas in family room and </a:t>
            </a:r>
            <a:r>
              <a:rPr lang="en-US" sz="1400" dirty="0" err="1" smtClean="0"/>
              <a:t>ventless</a:t>
            </a:r>
            <a:r>
              <a:rPr lang="en-US" sz="1400" dirty="0" smtClean="0"/>
              <a:t> gas in the sunroom. New large deck, irrigation system, landscape lighting front and back, fenced in backyard with sea wall. Master shower with 10 ft. Tile shower with </a:t>
            </a:r>
            <a:r>
              <a:rPr lang="en-US" sz="1400" dirty="0" err="1" smtClean="0"/>
              <a:t>corian</a:t>
            </a:r>
            <a:r>
              <a:rPr lang="en-US" sz="1400" dirty="0" smtClean="0"/>
              <a:t> double sink counter, vaulted ceiling, and two walk-in closets! Large guest bedrooms with plenty of closet space. Other features are a new hot water heater, encapsulated and humidity controlled crawlspace, and hardwood hurricane plantation blinds throughout the home. Move in ready-turn key. Many items to convey with home - refrigerators, appliances, plantation blinds, patio furniture, all window treatments. This is a beautiful home in the highly demanded </a:t>
            </a:r>
            <a:r>
              <a:rPr lang="en-US" sz="1400" dirty="0" err="1"/>
              <a:t>B</a:t>
            </a:r>
            <a:r>
              <a:rPr lang="en-US" sz="1400" dirty="0" err="1" smtClean="0"/>
              <a:t>ayview</a:t>
            </a:r>
            <a:r>
              <a:rPr lang="en-US" sz="1400" dirty="0" smtClean="0"/>
              <a:t> Farms. Neighborhood pool, sidewalks throughout, play park, tennis court, picnic area, and clubhouse. All with a very low HOA fee</a:t>
            </a:r>
            <a:r>
              <a:rPr lang="en-US" sz="1400" dirty="0" smtClean="0"/>
              <a:t>. Home Warranty  included!</a:t>
            </a:r>
            <a:endParaRPr lang="en-US" sz="1400" dirty="0"/>
          </a:p>
        </p:txBody>
      </p:sp>
      <p:sp>
        <p:nvSpPr>
          <p:cNvPr id="4" name="Rectangle 3"/>
          <p:cNvSpPr/>
          <p:nvPr/>
        </p:nvSpPr>
        <p:spPr>
          <a:xfrm>
            <a:off x="2" y="1129605"/>
            <a:ext cx="777239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Imprint MT Shadow" panose="04020605060303030202" pitchFamily="82" charset="0"/>
              </a:rPr>
              <a:t>1115 Tidal View Ln</a:t>
            </a:r>
          </a:p>
          <a:p>
            <a:pPr algn="r"/>
            <a:r>
              <a:rPr lang="en-US" sz="16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Imprint MT Shadow" panose="04020605060303030202" pitchFamily="82" charset="0"/>
              </a:rPr>
              <a:t>Bayview</a:t>
            </a: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Imprint MT Shadow" panose="04020605060303030202" pitchFamily="82" charset="0"/>
              </a:rPr>
              <a:t> Farms</a:t>
            </a:r>
          </a:p>
          <a:p>
            <a:pPr algn="r"/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Imprint MT Shadow" panose="04020605060303030202" pitchFamily="82" charset="0"/>
              </a:rPr>
              <a:t>Charleston</a:t>
            </a: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Imprint MT Shadow" panose="04020605060303030202" pitchFamily="82" charset="0"/>
              </a:rPr>
              <a:t>, </a:t>
            </a: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Imprint MT Shadow" panose="04020605060303030202" pitchFamily="82" charset="0"/>
              </a:rPr>
              <a:t>SC</a:t>
            </a:r>
          </a:p>
          <a:p>
            <a:pPr algn="r"/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Imprint MT Shadow" panose="04020605060303030202" pitchFamily="82" charset="0"/>
              </a:rPr>
              <a:t>MLS# 1415716</a:t>
            </a:r>
          </a:p>
          <a:p>
            <a:pPr algn="r"/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Imprint MT Shadow" panose="04020605060303030202" pitchFamily="82" charset="0"/>
              </a:rPr>
              <a:t>$418,000</a:t>
            </a:r>
            <a:endParaRPr lang="en-US" sz="1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  <a:latin typeface="Imprint MT Shadow" panose="04020605060303030202" pitchFamily="8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" y="3733800"/>
            <a:ext cx="7772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ge Italic" panose="03070502040507070304" pitchFamily="66" charset="0"/>
              </a:rPr>
              <a:t>3 </a:t>
            </a: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ge Italic" panose="03070502040507070304" pitchFamily="66" charset="0"/>
              </a:rPr>
              <a:t>Bedrooms | </a:t>
            </a:r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ge Italic" panose="03070502040507070304" pitchFamily="66" charset="0"/>
              </a:rPr>
              <a:t>2</a:t>
            </a:r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ge Italic" panose="03070502040507070304" pitchFamily="66" charset="0"/>
                <a:cs typeface="Arial"/>
              </a:rPr>
              <a:t>½</a:t>
            </a:r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ge Italic" panose="03070502040507070304" pitchFamily="66" charset="0"/>
              </a:rPr>
              <a:t> </a:t>
            </a: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ge Italic" panose="03070502040507070304" pitchFamily="66" charset="0"/>
              </a:rPr>
              <a:t>Baths | </a:t>
            </a:r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ge Italic" panose="03070502040507070304" pitchFamily="66" charset="0"/>
              </a:rPr>
              <a:t>2,411 sf </a:t>
            </a:r>
            <a:endParaRPr lang="en-US" sz="1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age Italic" panose="03070502040507070304" pitchFamily="66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214" y="9067800"/>
            <a:ext cx="748409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2" y="9067800"/>
            <a:ext cx="777239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/>
              <a:t>Jeffrey </a:t>
            </a:r>
            <a:r>
              <a:rPr lang="en-US" sz="1800" dirty="0" smtClean="0"/>
              <a:t>Bell</a:t>
            </a:r>
          </a:p>
          <a:p>
            <a:pPr algn="ctr"/>
            <a:r>
              <a:rPr lang="en-US" sz="1800" dirty="0" smtClean="0"/>
              <a:t>jeffgbell@msn.com </a:t>
            </a:r>
            <a:r>
              <a:rPr lang="en-US" sz="1800" dirty="0"/>
              <a:t>843-412-6566 {M} </a:t>
            </a:r>
            <a:endParaRPr lang="en-US" sz="1600" dirty="0"/>
          </a:p>
        </p:txBody>
      </p:sp>
      <p:sp>
        <p:nvSpPr>
          <p:cNvPr id="7" name="Rectangle 6"/>
          <p:cNvSpPr/>
          <p:nvPr/>
        </p:nvSpPr>
        <p:spPr>
          <a:xfrm>
            <a:off x="3" y="9781401"/>
            <a:ext cx="7772396" cy="276999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ctr"/>
            <a:r>
              <a:rPr lang="en-US" sz="1200" dirty="0"/>
              <a:t>ERA Wilder Realty</a:t>
            </a:r>
            <a:r>
              <a:rPr lang="en-US" sz="1200" i="1" dirty="0"/>
              <a:t>, 125 </a:t>
            </a:r>
            <a:r>
              <a:rPr lang="en-US" sz="1200" i="1" dirty="0" err="1"/>
              <a:t>Wappoo</a:t>
            </a:r>
            <a:r>
              <a:rPr lang="en-US" sz="1200" i="1" dirty="0"/>
              <a:t> Creek, Suite F, Charleston, SC </a:t>
            </a:r>
            <a:r>
              <a:rPr lang="en-US" sz="1200" i="1" dirty="0" smtClean="0"/>
              <a:t>29412</a:t>
            </a:r>
            <a:endParaRPr lang="en-US" sz="1200" dirty="0"/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6285" y="9067800"/>
            <a:ext cx="110490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4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4667"/>
          <a:stretch/>
        </p:blipFill>
        <p:spPr bwMode="auto">
          <a:xfrm>
            <a:off x="61214" y="4168858"/>
            <a:ext cx="1157984" cy="1569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4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4667"/>
          <a:stretch/>
        </p:blipFill>
        <p:spPr bwMode="auto">
          <a:xfrm>
            <a:off x="61214" y="5800769"/>
            <a:ext cx="1157984" cy="1569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4"/>
          <p:cNvPicPr>
            <a:picLocks noChangeAspect="1" noChangeArrowheads="1"/>
          </p:cNvPicPr>
          <p:nvPr/>
        </p:nvPicPr>
        <p:blipFill rotWithShape="1"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4779"/>
          <a:stretch/>
        </p:blipFill>
        <p:spPr bwMode="auto">
          <a:xfrm>
            <a:off x="61214" y="7432680"/>
            <a:ext cx="1157986" cy="1572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4"/>
          <p:cNvPicPr>
            <a:picLocks noChangeAspect="1" noChangeArrowheads="1"/>
          </p:cNvPicPr>
          <p:nvPr/>
        </p:nvPicPr>
        <p:blipFill rotWithShape="1">
          <a:blip r:embed="rId12" cstate="print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4779"/>
          <a:stretch/>
        </p:blipFill>
        <p:spPr bwMode="auto">
          <a:xfrm>
            <a:off x="6553201" y="4167254"/>
            <a:ext cx="1157984" cy="1572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4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4779"/>
          <a:stretch/>
        </p:blipFill>
        <p:spPr bwMode="auto">
          <a:xfrm>
            <a:off x="6553201" y="5800769"/>
            <a:ext cx="1157984" cy="1572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4"/>
          <p:cNvPicPr>
            <a:picLocks noChangeAspect="1" noChangeArrowheads="1"/>
          </p:cNvPicPr>
          <p:nvPr/>
        </p:nvPicPr>
        <p:blipFill rotWithShape="1">
          <a:blip r:embed="rId16" cstate="print"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4779"/>
          <a:stretch/>
        </p:blipFill>
        <p:spPr bwMode="auto">
          <a:xfrm>
            <a:off x="6553199" y="7434284"/>
            <a:ext cx="1157986" cy="1572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14114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293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Reduced Waterfront Property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6</cp:revision>
  <dcterms:created xsi:type="dcterms:W3CDTF">2006-08-16T00:00:00Z</dcterms:created>
  <dcterms:modified xsi:type="dcterms:W3CDTF">2014-07-28T14:21:20Z</dcterms:modified>
</cp:coreProperties>
</file>