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5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microsoft.com/office/2007/relationships/hdphoto" Target="../media/hdphoto4.wdp"/><Relationship Id="rId3" Type="http://schemas.openxmlformats.org/officeDocument/2006/relationships/image" Target="../media/image2.jpg"/><Relationship Id="rId7" Type="http://schemas.microsoft.com/office/2007/relationships/hdphoto" Target="../media/hdphoto1.wdp"/><Relationship Id="rId12" Type="http://schemas.openxmlformats.org/officeDocument/2006/relationships/image" Target="../media/image8.jpeg"/><Relationship Id="rId17" Type="http://schemas.microsoft.com/office/2007/relationships/hdphoto" Target="../media/hdphoto6.wdp"/><Relationship Id="rId2" Type="http://schemas.openxmlformats.org/officeDocument/2006/relationships/image" Target="../media/image1.jpg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microsoft.com/office/2007/relationships/hdphoto" Target="../media/hdphoto3.wdp"/><Relationship Id="rId5" Type="http://schemas.openxmlformats.org/officeDocument/2006/relationships/image" Target="../media/image4.png"/><Relationship Id="rId15" Type="http://schemas.microsoft.com/office/2007/relationships/hdphoto" Target="../media/hdphoto5.wdp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microsoft.com/office/2007/relationships/hdphoto" Target="../media/hdphoto2.wdp"/><Relationship Id="rId1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2" t="1639" r="40308"/>
          <a:stretch/>
        </p:blipFill>
        <p:spPr>
          <a:xfrm>
            <a:off x="4533622" y="0"/>
            <a:ext cx="3238778" cy="410650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9" t="1992" r="10604"/>
          <a:stretch/>
        </p:blipFill>
        <p:spPr bwMode="auto">
          <a:xfrm>
            <a:off x="1" y="0"/>
            <a:ext cx="4885032" cy="4106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26" y="76200"/>
            <a:ext cx="4837408" cy="9144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Waterfront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Property</a:t>
            </a:r>
            <a:b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</a:b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Reduced – Motivated Seller!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168858"/>
            <a:ext cx="5333999" cy="4836589"/>
          </a:xfrm>
        </p:spPr>
        <p:txBody>
          <a:bodyPr anchor="ctr">
            <a:noAutofit/>
          </a:bodyPr>
          <a:lstStyle/>
          <a:p>
            <a:r>
              <a:rPr lang="en-US" sz="1400" b="1" i="1" dirty="0" smtClean="0"/>
              <a:t>Great lakefront location. Completely updated inside and out!</a:t>
            </a:r>
          </a:p>
          <a:p>
            <a:r>
              <a:rPr lang="en-US" sz="1300" dirty="0" smtClean="0"/>
              <a:t>Waterfront! 100% move in ready - nothing to spend for years to come - completely renovated from top to bottom- updated inside and out- new roof, AC, kitchen, fencing, irrigation, garage doors, encapsulated crawlspace, master bath, carpeting, enclosed heated and cooled sunroom, deck and more!!! Beautiful 3 bedroom, 2 1/2 baths, living room, full dining room, dinning area off kitchen, family room, two car garage with new custom garage doors. Updated kitchen with granite countertops, gas cooktop and oven, built-in convection oven, new dishwasher, new French door refrigerator which conveys with purchase. Marble floors in both baths, custom hardwood floors on the first floor. Two working fireplaces- gas in family room and </a:t>
            </a:r>
            <a:r>
              <a:rPr lang="en-US" sz="1300" dirty="0" err="1" smtClean="0"/>
              <a:t>ventless</a:t>
            </a:r>
            <a:r>
              <a:rPr lang="en-US" sz="1300" dirty="0" smtClean="0"/>
              <a:t> gas in the sunroom. New large deck, and landscape lighting. Fenced in backyard with sea wall- rear gate with access to lake. Master shower with a 10 ft. Tile shower with </a:t>
            </a:r>
            <a:r>
              <a:rPr lang="en-US" sz="1300" dirty="0" err="1" smtClean="0"/>
              <a:t>corian</a:t>
            </a:r>
            <a:r>
              <a:rPr lang="en-US" sz="1300" dirty="0" smtClean="0"/>
              <a:t> double sink counter, vaulted ceiling, and two walk-in closets! Large guest bedrooms with plenty of closet space. Other features are a new hot water heater, encapsulated and humidity controlled crawlspace, and hardwood hurricane plantation blinds throughout the home. Again- completely renovated and updated inside and out!!! Move in ready-turn key. Many items to convey with home - refrigerators, appliances, plantation blinds, patio furniture, all window treatments. This is a beautiful home in the highly demanded </a:t>
            </a:r>
            <a:r>
              <a:rPr lang="en-US" sz="1300" dirty="0" err="1"/>
              <a:t>B</a:t>
            </a:r>
            <a:r>
              <a:rPr lang="en-US" sz="1300" dirty="0" err="1" smtClean="0"/>
              <a:t>ayview</a:t>
            </a:r>
            <a:r>
              <a:rPr lang="en-US" sz="1300" dirty="0" smtClean="0"/>
              <a:t> Farms. Neighborhood pool, sidewalks throughout, play park, tennis court, picnic area, and clubhouse. All with a very low HOA fee.</a:t>
            </a:r>
            <a:endParaRPr lang="en-US" sz="1300" dirty="0"/>
          </a:p>
        </p:txBody>
      </p:sp>
      <p:sp>
        <p:nvSpPr>
          <p:cNvPr id="4" name="Rectangle 3"/>
          <p:cNvSpPr/>
          <p:nvPr/>
        </p:nvSpPr>
        <p:spPr>
          <a:xfrm>
            <a:off x="2" y="1129605"/>
            <a:ext cx="77723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1115 Tidal View Ln</a:t>
            </a:r>
          </a:p>
          <a:p>
            <a:pPr algn="r"/>
            <a:r>
              <a:rPr lang="en-US" sz="1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Bayview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 Farms</a:t>
            </a:r>
          </a:p>
          <a:p>
            <a:pPr algn="r"/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Charleston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,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SC</a:t>
            </a:r>
          </a:p>
          <a:p>
            <a:pPr algn="r"/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MLS# 1415716</a:t>
            </a:r>
          </a:p>
          <a:p>
            <a:pPr algn="r"/>
            <a:r>
              <a:rPr lang="en-US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$399,900</a:t>
            </a:r>
            <a:endParaRPr lang="en-US" sz="1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Imprint MT Shadow" panose="040206050603030302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3733800"/>
            <a:ext cx="777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3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Bedrooms |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2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  <a:cs typeface="Arial"/>
              </a:rPr>
              <a:t>½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Baths |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2,411 sf 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214" y="9067799"/>
            <a:ext cx="955030" cy="981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" y="9067800"/>
            <a:ext cx="77723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Jeffrey </a:t>
            </a:r>
            <a:r>
              <a:rPr lang="en-US" sz="1800" dirty="0" smtClean="0"/>
              <a:t>Bell</a:t>
            </a:r>
          </a:p>
          <a:p>
            <a:pPr algn="ctr"/>
            <a:r>
              <a:rPr lang="en-US" sz="1800" dirty="0" smtClean="0"/>
              <a:t>jeffgbell@msn.com </a:t>
            </a:r>
            <a:r>
              <a:rPr lang="en-US" sz="1800" dirty="0"/>
              <a:t>843-412-6566 {M} 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3" y="9781401"/>
            <a:ext cx="7772396" cy="276999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1200" i="1" dirty="0"/>
              <a:t>ERA Wilder Realty, </a:t>
            </a:r>
            <a:r>
              <a:rPr lang="en-US" sz="1200" i="1" dirty="0" smtClean="0"/>
              <a:t>125-F </a:t>
            </a:r>
            <a:r>
              <a:rPr lang="en-US" sz="1200" i="1" dirty="0" err="1"/>
              <a:t>Wappoo</a:t>
            </a:r>
            <a:r>
              <a:rPr lang="en-US" sz="1200" i="1" dirty="0"/>
              <a:t> Creek, </a:t>
            </a:r>
            <a:r>
              <a:rPr lang="en-US" sz="1200" i="1" dirty="0" smtClean="0"/>
              <a:t>Charleston</a:t>
            </a:r>
            <a:r>
              <a:rPr lang="en-US" sz="1200" i="1" dirty="0"/>
              <a:t>, SC </a:t>
            </a:r>
            <a:r>
              <a:rPr lang="en-US" sz="1200" i="1" dirty="0" smtClean="0"/>
              <a:t>29412</a:t>
            </a:r>
            <a:endParaRPr lang="en-US" sz="1200" i="1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285" y="9067800"/>
            <a:ext cx="11049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667"/>
          <a:stretch/>
        </p:blipFill>
        <p:spPr bwMode="auto">
          <a:xfrm>
            <a:off x="61214" y="4168858"/>
            <a:ext cx="1157984" cy="1569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667"/>
          <a:stretch/>
        </p:blipFill>
        <p:spPr bwMode="auto">
          <a:xfrm>
            <a:off x="61214" y="5800769"/>
            <a:ext cx="1157984" cy="1569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779"/>
          <a:stretch/>
        </p:blipFill>
        <p:spPr bwMode="auto">
          <a:xfrm>
            <a:off x="61214" y="7432680"/>
            <a:ext cx="1157986" cy="157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779"/>
          <a:stretch/>
        </p:blipFill>
        <p:spPr bwMode="auto">
          <a:xfrm>
            <a:off x="6553201" y="4167254"/>
            <a:ext cx="1157984" cy="157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779"/>
          <a:stretch/>
        </p:blipFill>
        <p:spPr bwMode="auto">
          <a:xfrm>
            <a:off x="6553201" y="5800769"/>
            <a:ext cx="1157984" cy="157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779"/>
          <a:stretch/>
        </p:blipFill>
        <p:spPr bwMode="auto">
          <a:xfrm>
            <a:off x="6553199" y="7434284"/>
            <a:ext cx="1157986" cy="157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349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Waterfront Property Reduced – Motivated Seller!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8</cp:revision>
  <dcterms:created xsi:type="dcterms:W3CDTF">2006-08-16T00:00:00Z</dcterms:created>
  <dcterms:modified xsi:type="dcterms:W3CDTF">2014-08-19T12:16:26Z</dcterms:modified>
</cp:coreProperties>
</file>