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71709" cy="762000"/>
          </a:xfrm>
        </p:spPr>
        <p:txBody>
          <a:bodyPr anchor="t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Affordable Family Home in James Island!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4495800"/>
            <a:ext cx="9130145" cy="122628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</a:rPr>
              <a:t>Beautiful brick ranch home in popular Lighthouse Point neighborhood. This house offers a massive .34 acre lot with a mature oak in the Stiles Point school district. Enjoy the convenience of living only minutes away from downtown and walks to the waterfront at an affordable price. The home includes 3 nice-sized bedrooms with one and one half bathrooms. There is also a bonus room located off of the enclosed laundry room. The new Roof, HVAC, and conditioned crawlspace. Add your personal touch to make this house your perfect family home!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66" y="5765456"/>
            <a:ext cx="1077976" cy="109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54" y="647700"/>
            <a:ext cx="4216400" cy="3162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647700"/>
            <a:ext cx="1930400" cy="144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2362200"/>
            <a:ext cx="1930400" cy="144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4" y="647700"/>
            <a:ext cx="1930400" cy="144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4" y="2362200"/>
            <a:ext cx="1930400" cy="144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27709" y="3832591"/>
            <a:ext cx="9171709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Garamond" panose="02020404030301010803" pitchFamily="18" charset="0"/>
              </a:rPr>
              <a:t>1119 Mariner </a:t>
            </a:r>
            <a:r>
              <a:rPr lang="en-US" sz="3600" b="1" dirty="0" smtClean="0">
                <a:latin typeface="Garamond" panose="02020404030301010803" pitchFamily="18" charset="0"/>
              </a:rPr>
              <a:t>Dr</a:t>
            </a:r>
          </a:p>
          <a:p>
            <a:r>
              <a:rPr lang="en-US" sz="3600" dirty="0" smtClean="0">
                <a:latin typeface="Garamond" panose="02020404030301010803" pitchFamily="18" charset="0"/>
              </a:rPr>
              <a:t>Lighthouse </a:t>
            </a:r>
            <a:r>
              <a:rPr lang="en-US" sz="3600" dirty="0">
                <a:latin typeface="Garamond" panose="02020404030301010803" pitchFamily="18" charset="0"/>
              </a:rPr>
              <a:t>Point ~ Charleston ~ MLS# 15013979 ~ $227,000</a:t>
            </a:r>
          </a:p>
        </p:txBody>
      </p:sp>
      <p:pic>
        <p:nvPicPr>
          <p:cNvPr id="1026" name="Picture 2" descr="Agent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5702616"/>
            <a:ext cx="965200" cy="10968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3855" y="5911619"/>
            <a:ext cx="40607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Peter </a:t>
            </a:r>
            <a:r>
              <a:rPr lang="en-US" b="1" dirty="0" smtClean="0">
                <a:latin typeface="Garamond" panose="02020404030301010803" pitchFamily="18" charset="0"/>
              </a:rPr>
              <a:t>Stanley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M </a:t>
            </a:r>
            <a:r>
              <a:rPr lang="en-US" sz="1400" dirty="0" smtClean="0">
                <a:latin typeface="Garamond" panose="02020404030301010803" pitchFamily="18" charset="0"/>
              </a:rPr>
              <a:t>843-300-8251 | O </a:t>
            </a:r>
            <a:r>
              <a:rPr lang="en-US" sz="1400" dirty="0" smtClean="0">
                <a:latin typeface="Garamond" panose="02020404030301010803" pitchFamily="18" charset="0"/>
              </a:rPr>
              <a:t>843-885-6199</a:t>
            </a:r>
          </a:p>
          <a:p>
            <a:pPr algn="ctr"/>
            <a:r>
              <a:rPr lang="en-US" sz="1400" dirty="0" smtClean="0">
                <a:latin typeface="Garamond" panose="02020404030301010803" pitchFamily="18" charset="0"/>
              </a:rPr>
              <a:t>petermstanleyjr@gmail.com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4841" y="5942396"/>
            <a:ext cx="4039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Garamond" panose="02020404030301010803" pitchFamily="18" charset="0"/>
              </a:rPr>
              <a:t>Colony &amp; Craft LLC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76-A Spring St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Charleston, SC 29403</a:t>
            </a:r>
          </a:p>
        </p:txBody>
      </p:sp>
    </p:spTree>
    <p:extLst>
      <p:ext uri="{BB962C8B-B14F-4D97-AF65-F5344CB8AC3E}">
        <p14:creationId xmlns:p14="http://schemas.microsoft.com/office/powerpoint/2010/main" val="20448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Affordable Family Home in James Island!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Family Home in James Island!</dc:title>
  <dc:creator>CVH360</dc:creator>
  <cp:lastModifiedBy>atp1313@gmail.com</cp:lastModifiedBy>
  <cp:revision>3</cp:revision>
  <dcterms:created xsi:type="dcterms:W3CDTF">2006-08-16T00:00:00Z</dcterms:created>
  <dcterms:modified xsi:type="dcterms:W3CDTF">2015-06-23T14:54:23Z</dcterms:modified>
</cp:coreProperties>
</file>