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58"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8/20/2014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8/20/2014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8/20/2014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8/20/2014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8/20/2014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6200" y="8827749"/>
            <a:ext cx="2011680" cy="11196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 y="0"/>
            <a:ext cx="7772400" cy="762000"/>
          </a:xfrm>
        </p:spPr>
        <p:txBody>
          <a:bodyPr anchor="t">
            <a:normAutofit/>
          </a:bodyPr>
          <a:lstStyle/>
          <a:p>
            <a:pPr algn="ctr"/>
            <a:r>
              <a:rPr lang="en-US" dirty="0" smtClean="0">
                <a:solidFill>
                  <a:schemeClr val="accent2"/>
                </a:solidFill>
                <a:effectLst>
                  <a:outerShdw blurRad="38100" dist="38100" dir="2700000" algn="tl">
                    <a:srgbClr val="000000">
                      <a:alpha val="43137"/>
                    </a:srgbClr>
                  </a:outerShdw>
                </a:effectLst>
              </a:rPr>
              <a:t>Reduced </a:t>
            </a:r>
            <a:r>
              <a:rPr lang="en-US" dirty="0">
                <a:solidFill>
                  <a:schemeClr val="accent2"/>
                </a:solidFill>
                <a:effectLst>
                  <a:outerShdw blurRad="38100" dist="38100" dir="2700000" algn="tl">
                    <a:srgbClr val="000000">
                      <a:alpha val="43137"/>
                    </a:srgbClr>
                  </a:outerShdw>
                </a:effectLst>
              </a:rPr>
              <a:t>and move-in </a:t>
            </a:r>
            <a:r>
              <a:rPr lang="en-US" dirty="0" smtClean="0">
                <a:solidFill>
                  <a:schemeClr val="accent2"/>
                </a:solidFill>
                <a:effectLst>
                  <a:outerShdw blurRad="38100" dist="38100" dir="2700000" algn="tl">
                    <a:srgbClr val="000000">
                      <a:alpha val="43137"/>
                    </a:srgbClr>
                  </a:outerShdw>
                </a:effectLst>
              </a:rPr>
              <a:t>ready</a:t>
            </a:r>
            <a:endParaRPr lang="en-US" dirty="0">
              <a:solidFill>
                <a:schemeClr val="accent2"/>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413635" y="8884665"/>
            <a:ext cx="2945130" cy="1005840"/>
          </a:xfrm>
        </p:spPr>
        <p:txBody>
          <a:bodyPr>
            <a:normAutofit fontScale="62500" lnSpcReduction="20000"/>
          </a:bodyPr>
          <a:lstStyle/>
          <a:p>
            <a:pPr algn="ctr"/>
            <a:r>
              <a:rPr lang="en-US" b="1" dirty="0">
                <a:effectLst>
                  <a:outerShdw blurRad="38100" dist="38100" dir="2700000" algn="tl">
                    <a:srgbClr val="000000">
                      <a:alpha val="43137"/>
                    </a:srgbClr>
                  </a:outerShdw>
                </a:effectLst>
              </a:rPr>
              <a:t>Nancy Stewart</a:t>
            </a:r>
          </a:p>
          <a:p>
            <a:pPr algn="ctr"/>
            <a:endParaRPr lang="en-US" sz="1900" dirty="0" smtClean="0">
              <a:effectLst>
                <a:outerShdw blurRad="38100" dist="38100" dir="2700000" algn="tl">
                  <a:srgbClr val="000000">
                    <a:alpha val="43137"/>
                  </a:srgbClr>
                </a:outerShdw>
              </a:effectLst>
            </a:endParaRPr>
          </a:p>
          <a:p>
            <a:pPr algn="ctr"/>
            <a:r>
              <a:rPr lang="en-US" sz="1900" dirty="0" smtClean="0">
                <a:effectLst>
                  <a:outerShdw blurRad="38100" dist="38100" dir="2700000" algn="tl">
                    <a:srgbClr val="000000">
                      <a:alpha val="43137"/>
                    </a:srgbClr>
                  </a:outerShdw>
                </a:effectLst>
              </a:rPr>
              <a:t>843-408-6251 </a:t>
            </a:r>
            <a:r>
              <a:rPr lang="en-US" sz="1900" dirty="0">
                <a:effectLst>
                  <a:outerShdw blurRad="38100" dist="38100" dir="2700000" algn="tl">
                    <a:srgbClr val="000000">
                      <a:alpha val="43137"/>
                    </a:srgbClr>
                  </a:outerShdw>
                </a:effectLst>
              </a:rPr>
              <a:t>M</a:t>
            </a:r>
          </a:p>
          <a:p>
            <a:pPr algn="ctr"/>
            <a:r>
              <a:rPr lang="en-US" sz="1900" dirty="0">
                <a:effectLst>
                  <a:outerShdw blurRad="38100" dist="38100" dir="2700000" algn="tl">
                    <a:srgbClr val="000000">
                      <a:alpha val="43137"/>
                    </a:srgbClr>
                  </a:outerShdw>
                </a:effectLst>
              </a:rPr>
              <a:t>knstewart81@gmail.com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70948"/>
            <a:ext cx="1687679" cy="10332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686800" y="7543800"/>
            <a:ext cx="2857500" cy="738664"/>
          </a:xfrm>
          <a:prstGeom prst="rect">
            <a:avLst/>
          </a:prstGeom>
        </p:spPr>
        <p:txBody>
          <a:bodyPr wrap="square" anchor="ctr">
            <a:spAutoFit/>
          </a:bodyPr>
          <a:lstStyle/>
          <a:p>
            <a:pPr algn="ctr"/>
            <a:r>
              <a:rPr lang="en-US" sz="1400" dirty="0">
                <a:solidFill>
                  <a:schemeClr val="bg1"/>
                </a:solidFill>
              </a:rPr>
              <a:t>B C D Properties LLC</a:t>
            </a:r>
          </a:p>
          <a:p>
            <a:pPr algn="ctr"/>
            <a:r>
              <a:rPr lang="en-US" sz="1400" dirty="0">
                <a:solidFill>
                  <a:schemeClr val="bg1"/>
                </a:solidFill>
              </a:rPr>
              <a:t>123 Piccadilly Loop</a:t>
            </a:r>
          </a:p>
          <a:p>
            <a:pPr algn="ctr"/>
            <a:r>
              <a:rPr lang="en-US" sz="1400" dirty="0">
                <a:solidFill>
                  <a:schemeClr val="bg1"/>
                </a:solidFill>
              </a:rPr>
              <a:t>Summerville, SC 29483</a:t>
            </a:r>
          </a:p>
        </p:txBody>
      </p:sp>
      <p:grpSp>
        <p:nvGrpSpPr>
          <p:cNvPr id="13" name="Group 12"/>
          <p:cNvGrpSpPr/>
          <p:nvPr/>
        </p:nvGrpSpPr>
        <p:grpSpPr>
          <a:xfrm>
            <a:off x="82639" y="762000"/>
            <a:ext cx="7608646" cy="3543300"/>
            <a:chOff x="72314" y="762000"/>
            <a:chExt cx="7608646" cy="3543300"/>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2314" y="76200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00800" y="76200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2314" y="205359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00800" y="205359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2314" y="334518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400800" y="3345180"/>
              <a:ext cx="1280160" cy="960120"/>
            </a:xfrm>
            <a:prstGeom prst="rect">
              <a:avLst/>
            </a:prstGeom>
            <a:noFill/>
            <a:ln w="127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grpSp>
      <p:sp>
        <p:nvSpPr>
          <p:cNvPr id="5" name="Rectangle 4"/>
          <p:cNvSpPr/>
          <p:nvPr/>
        </p:nvSpPr>
        <p:spPr>
          <a:xfrm>
            <a:off x="-4295775" y="3876432"/>
            <a:ext cx="4191000" cy="338554"/>
          </a:xfrm>
          <a:prstGeom prst="rect">
            <a:avLst/>
          </a:prstGeom>
        </p:spPr>
        <p:txBody>
          <a:bodyPr wrap="square">
            <a:spAutoFit/>
          </a:bodyPr>
          <a:lstStyle/>
          <a:p>
            <a:pPr algn="ctr"/>
            <a:r>
              <a:rPr lang="en-US" sz="1600" dirty="0" smtClean="0">
                <a:effectLst>
                  <a:outerShdw blurRad="38100" dist="38100" dir="2700000" algn="tl">
                    <a:srgbClr val="000000">
                      <a:alpha val="43137"/>
                    </a:srgbClr>
                  </a:outerShdw>
                </a:effectLst>
              </a:rPr>
              <a:t>2 </a:t>
            </a:r>
            <a:r>
              <a:rPr lang="en-US" sz="1600" dirty="0">
                <a:effectLst>
                  <a:outerShdw blurRad="38100" dist="38100" dir="2700000" algn="tl">
                    <a:srgbClr val="000000">
                      <a:alpha val="43137"/>
                    </a:srgbClr>
                  </a:outerShdw>
                </a:effectLst>
              </a:rPr>
              <a:t>Bedrooms | </a:t>
            </a:r>
            <a:r>
              <a:rPr lang="en-US" sz="1600" dirty="0" smtClean="0">
                <a:effectLst>
                  <a:outerShdw blurRad="38100" dist="38100" dir="2700000" algn="tl">
                    <a:srgbClr val="000000">
                      <a:alpha val="43137"/>
                    </a:srgbClr>
                  </a:outerShdw>
                </a:effectLst>
              </a:rPr>
              <a:t>1½ </a:t>
            </a:r>
            <a:r>
              <a:rPr lang="en-US" sz="1600" dirty="0">
                <a:effectLst>
                  <a:outerShdw blurRad="38100" dist="38100" dir="2700000" algn="tl">
                    <a:srgbClr val="000000">
                      <a:alpha val="43137"/>
                    </a:srgbClr>
                  </a:outerShdw>
                </a:effectLst>
              </a:rPr>
              <a:t>Baths | </a:t>
            </a:r>
            <a:r>
              <a:rPr lang="en-US" sz="1600" dirty="0" smtClean="0">
                <a:effectLst>
                  <a:outerShdw blurRad="38100" dist="38100" dir="2700000" algn="tl">
                    <a:srgbClr val="000000">
                      <a:alpha val="43137"/>
                    </a:srgbClr>
                  </a:outerShdw>
                </a:effectLst>
              </a:rPr>
              <a:t>1,000 </a:t>
            </a:r>
            <a:r>
              <a:rPr lang="en-US" sz="1600" dirty="0" err="1">
                <a:effectLst>
                  <a:outerShdw blurRad="38100" dist="38100" dir="2700000" algn="tl">
                    <a:srgbClr val="000000">
                      <a:alpha val="43137"/>
                    </a:srgbClr>
                  </a:outerShdw>
                </a:effectLst>
              </a:rPr>
              <a:t>Sq</a:t>
            </a:r>
            <a:r>
              <a:rPr lang="en-US" sz="1600" dirty="0">
                <a:effectLst>
                  <a:outerShdw blurRad="38100" dist="38100" dir="2700000" algn="tl">
                    <a:srgbClr val="000000">
                      <a:alpha val="43137"/>
                    </a:srgbClr>
                  </a:outerShdw>
                </a:effectLst>
              </a:rPr>
              <a:t> Ft</a:t>
            </a:r>
          </a:p>
        </p:txBody>
      </p:sp>
      <p:sp>
        <p:nvSpPr>
          <p:cNvPr id="6" name="Rectangle 5"/>
          <p:cNvSpPr/>
          <p:nvPr/>
        </p:nvSpPr>
        <p:spPr>
          <a:xfrm>
            <a:off x="762" y="4500848"/>
            <a:ext cx="7772400" cy="954107"/>
          </a:xfrm>
          <a:prstGeom prst="rect">
            <a:avLst/>
          </a:prstGeom>
        </p:spPr>
        <p:txBody>
          <a:bodyPr wrap="square">
            <a:spAutoFit/>
          </a:bodyPr>
          <a:lstStyle/>
          <a:p>
            <a:pPr algn="ctr"/>
            <a:r>
              <a:rPr lang="en-US" sz="3200" dirty="0" smtClean="0">
                <a:effectLst>
                  <a:outerShdw blurRad="38100" dist="38100" dir="2700000" algn="tl">
                    <a:srgbClr val="000000">
                      <a:alpha val="43137"/>
                    </a:srgbClr>
                  </a:outerShdw>
                </a:effectLst>
              </a:rPr>
              <a:t>111 Graduate Ln</a:t>
            </a:r>
            <a:endParaRPr lang="en-US" sz="3200" dirty="0" smtClean="0">
              <a:effectLst>
                <a:outerShdw blurRad="38100" dist="38100" dir="2700000" algn="tl">
                  <a:srgbClr val="000000">
                    <a:alpha val="43137"/>
                  </a:srgbClr>
                </a:outerShdw>
              </a:effectLst>
            </a:endParaRPr>
          </a:p>
          <a:p>
            <a:pPr algn="ctr"/>
            <a:r>
              <a:rPr lang="en-US" sz="2400" dirty="0" smtClean="0">
                <a:effectLst>
                  <a:outerShdw blurRad="38100" dist="38100" dir="2700000" algn="tl">
                    <a:srgbClr val="000000">
                      <a:alpha val="43137"/>
                    </a:srgbClr>
                  </a:outerShdw>
                </a:effectLst>
              </a:rPr>
              <a:t>Eagle Run ~ Ladson ~ MLS</a:t>
            </a:r>
            <a:r>
              <a:rPr lang="en-US" sz="2400" dirty="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1411248 ~ $199,900</a:t>
            </a:r>
            <a:endParaRPr lang="en-US" sz="2400" dirty="0">
              <a:effectLst>
                <a:outerShdw blurRad="38100" dist="38100" dir="2700000" algn="tl">
                  <a:srgbClr val="000000">
                    <a:alpha val="43137"/>
                  </a:srgbClr>
                </a:outerShdw>
              </a:effectLst>
            </a:endParaRPr>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524762" y="762000"/>
            <a:ext cx="4724400" cy="3543300"/>
          </a:xfrm>
          <a:prstGeom prst="rect">
            <a:avLst/>
          </a:prstGeom>
          <a:ln w="9525">
            <a:solidFill>
              <a:schemeClr val="tx1">
                <a:lumMod val="95000"/>
              </a:schemeClr>
            </a:solidFill>
            <a:miter lim="800000"/>
            <a:headEnd/>
            <a:tailEnd/>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7" name="Rectangle 6"/>
          <p:cNvSpPr/>
          <p:nvPr/>
        </p:nvSpPr>
        <p:spPr>
          <a:xfrm>
            <a:off x="0" y="5650503"/>
            <a:ext cx="7772400" cy="2862322"/>
          </a:xfrm>
          <a:prstGeom prst="rect">
            <a:avLst/>
          </a:prstGeom>
        </p:spPr>
        <p:txBody>
          <a:bodyPr wrap="square">
            <a:spAutoFit/>
          </a:bodyPr>
          <a:lstStyle/>
          <a:p>
            <a:pPr algn="ctr"/>
            <a:r>
              <a:rPr lang="en-US" sz="1800" dirty="0"/>
              <a:t>Enjoy this 4 BR, 2.5 BATH, that has gleaming wood floors, upstairs and downstairs. All neutral colors, with high smooth ceilings. Formal living room and family room with gas fireplace. Laundry room is between kitchen and garage and is spacious. Entertain your guests in your large kitchen that has abundant counter space and a walk-in pantry. There is a covered patio leading from the kitchen to outside. Upstairs there are 4 true bedrooms, all with ceiling fans. A roomy master bedroom features a huge walk-in closet. The master bath has dual vanities, separate shower, and a jetted tub. Located just minutes from Dorchester II elementary and middle schools, Boeing, Bosch, hospitals, and </a:t>
            </a:r>
            <a:r>
              <a:rPr lang="en-US" sz="1800" dirty="0" err="1"/>
              <a:t>Tanger</a:t>
            </a:r>
            <a:r>
              <a:rPr lang="en-US" sz="1800" dirty="0"/>
              <a:t> Outlet Mall. Vacant and easy to close quickly.</a:t>
            </a:r>
            <a:endParaRPr lang="en-US" sz="1800" dirty="0"/>
          </a:p>
        </p:txBody>
      </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51101" y="8870949"/>
            <a:ext cx="1121299" cy="1033272"/>
          </a:xfrm>
          <a:prstGeom prst="rect">
            <a:avLst/>
          </a:prstGeom>
        </p:spPr>
      </p:pic>
      <p:cxnSp>
        <p:nvCxnSpPr>
          <p:cNvPr id="12" name="Straight Connector 11"/>
          <p:cNvCxnSpPr/>
          <p:nvPr/>
        </p:nvCxnSpPr>
        <p:spPr>
          <a:xfrm>
            <a:off x="726720" y="4403074"/>
            <a:ext cx="6318961"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26720" y="5552729"/>
            <a:ext cx="6318961"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726720" y="8610600"/>
            <a:ext cx="6318961"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7017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44</TotalTime>
  <Words>188</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Reduced and move-in ready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2014-08-20T23:57:11Z</dcterms:modified>
</cp:coreProperties>
</file>