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242" y="-122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Great 3BR/2.5BA home under $180,000 with so much to offer! Foyer has a drop zone for bags, coats, keys, </a:t>
            </a:r>
            <a:r>
              <a:rPr lang="en-US" sz="1400" dirty="0" err="1">
                <a:solidFill>
                  <a:schemeClr val="tx1">
                    <a:lumMod val="65000"/>
                    <a:lumOff val="35000"/>
                  </a:schemeClr>
                </a:solidFill>
                <a:latin typeface="Century Gothic" panose="020B0502020202020204" pitchFamily="34" charset="0"/>
                <a:cs typeface="Microsoft Sans Serif" panose="020B0604020202020204" pitchFamily="34" charset="0"/>
              </a:rPr>
              <a:t>etc</a:t>
            </a:r>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 plus hardwoods throughout Dining Room, Double-Door Hall Closet and front hallway. Half BA down. Step through the arched doorway into the eat-in Kitchen with large pantry, lots of cabinet and counter space, black appliances with refrigerator to convey. Great Room (14x14) off Kitchen has new Berber Carpet. All window treatments to convey. Step outside to the fully fenced backyard overlooking a pond. Enjoy 2 Patio spaces(one added 6/15),a garden and hot tub. Play set can also convey. Upstairs you will find the Master Suite with Trey Ceiling, separate Garden Tub and Shower, Dual Vanity and Walk-in Closet. 2nd BR has laminate flooring and Double-Door Closet. Laundry Room is up, Linen Closet and Full Bathroom with Single Vanity and Tub/Shower. Smooth Ceilings throughout, Ceiling Fans in all rooms, Termite Bond and Home Warranty thru AHS.</a:t>
            </a: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0"/>
            <a:ext cx="7772400" cy="661720"/>
            <a:chOff x="0" y="115417"/>
            <a:chExt cx="7772400" cy="661720"/>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5417"/>
              <a:ext cx="7772400" cy="661720"/>
            </a:xfrm>
            <a:prstGeom prst="rect">
              <a:avLst/>
            </a:prstGeom>
          </p:spPr>
          <p:txBody>
            <a:bodyPr wrap="square" anchor="ctr">
              <a:spAutoFit/>
            </a:bodyPr>
            <a:lstStyle/>
            <a:p>
              <a:pPr algn="ctr"/>
              <a:r>
                <a:rPr lang="en-US" b="1" dirty="0">
                  <a:solidFill>
                    <a:schemeClr val="bg1"/>
                  </a:solidFill>
                  <a:effectLst>
                    <a:outerShdw blurRad="38100" dist="38100" dir="2700000" algn="tl">
                      <a:srgbClr val="000000">
                        <a:alpha val="43137"/>
                      </a:srgbClr>
                    </a:outerShdw>
                  </a:effectLst>
                  <a:latin typeface="Century Gothic" panose="020B0502020202020204" pitchFamily="34" charset="0"/>
                </a:rPr>
                <a:t>111 Longford Drive</a:t>
              </a:r>
            </a:p>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Wentworth Hall | Summerville, SC 29483 | MLS# 16017473 | $179,000</a:t>
              </a:r>
            </a:p>
          </p:txBody>
        </p: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grpSp>
        <p:nvGrpSpPr>
          <p:cNvPr id="15" name="Group 14"/>
          <p:cNvGrpSpPr/>
          <p:nvPr/>
        </p:nvGrpSpPr>
        <p:grpSpPr>
          <a:xfrm>
            <a:off x="339994" y="763654"/>
            <a:ext cx="7092412" cy="5340761"/>
            <a:chOff x="375188" y="763654"/>
            <a:chExt cx="7092412" cy="5340761"/>
          </a:xfrm>
        </p:grpSpPr>
        <p:pic>
          <p:nvPicPr>
            <p:cNvPr id="8" name="Picture 7"/>
            <p:cNvPicPr>
              <a:picLocks noChangeAspect="1"/>
            </p:cNvPicPr>
            <p:nvPr/>
          </p:nvPicPr>
          <p:blipFill rotWithShape="1">
            <a:blip r:embed="rId5">
              <a:extLst>
                <a:ext uri="{28A0092B-C50C-407E-A947-70E740481C1C}">
                  <a14:useLocalDpi xmlns:a14="http://schemas.microsoft.com/office/drawing/2010/main" val="0"/>
                </a:ext>
              </a:extLst>
            </a:blip>
            <a:srcRect l="598" b="241"/>
            <a:stretch/>
          </p:blipFill>
          <p:spPr>
            <a:xfrm>
              <a:off x="2177922" y="2122857"/>
              <a:ext cx="5289677" cy="3981558"/>
            </a:xfrm>
            <a:prstGeom prst="rect">
              <a:avLst/>
            </a:prstGeom>
            <a:ln>
              <a:solidFill>
                <a:srgbClr val="FFC000"/>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75188" y="3482060"/>
              <a:ext cx="1684203" cy="1263153"/>
            </a:xfrm>
            <a:prstGeom prst="rect">
              <a:avLst/>
            </a:prstGeom>
            <a:ln>
              <a:solidFill>
                <a:srgbClr val="FFC000"/>
              </a:solidFill>
            </a:ln>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75188" y="2122857"/>
              <a:ext cx="1684203" cy="1263153"/>
            </a:xfrm>
            <a:prstGeom prst="rect">
              <a:avLst/>
            </a:prstGeom>
            <a:ln>
              <a:solidFill>
                <a:srgbClr val="FFC000"/>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75188" y="4841262"/>
              <a:ext cx="1684203" cy="1263153"/>
            </a:xfrm>
            <a:prstGeom prst="rect">
              <a:avLst/>
            </a:prstGeom>
            <a:ln>
              <a:solidFill>
                <a:srgbClr val="FFC000"/>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75188" y="763654"/>
              <a:ext cx="1684203" cy="1263153"/>
            </a:xfrm>
            <a:prstGeom prst="rect">
              <a:avLst/>
            </a:prstGeom>
            <a:ln>
              <a:solidFill>
                <a:srgbClr val="FFC000"/>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177923" y="763654"/>
              <a:ext cx="1684204" cy="1263153"/>
            </a:xfrm>
            <a:prstGeom prst="rect">
              <a:avLst/>
            </a:prstGeom>
            <a:ln>
              <a:solidFill>
                <a:srgbClr val="FFC000"/>
              </a:solidFill>
            </a:ln>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980659" y="763654"/>
              <a:ext cx="1684204" cy="1263153"/>
            </a:xfrm>
            <a:prstGeom prst="rect">
              <a:avLst/>
            </a:prstGeom>
            <a:ln>
              <a:solidFill>
                <a:srgbClr val="FFC000"/>
              </a:solidFill>
            </a:ln>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83396" y="763654"/>
              <a:ext cx="1684204" cy="1263153"/>
            </a:xfrm>
            <a:prstGeom prst="rect">
              <a:avLst/>
            </a:prstGeom>
            <a:ln>
              <a:solidFill>
                <a:srgbClr val="FFC000"/>
              </a:solidFill>
            </a:ln>
          </p:spPr>
        </p:pic>
      </p:grpSp>
      <p:sp>
        <p:nvSpPr>
          <p:cNvPr id="14" name="Rectangle 13"/>
          <p:cNvSpPr/>
          <p:nvPr/>
        </p:nvSpPr>
        <p:spPr>
          <a:xfrm>
            <a:off x="2142727" y="5326559"/>
            <a:ext cx="5289677" cy="769441"/>
          </a:xfrm>
          <a:prstGeom prst="rect">
            <a:avLst/>
          </a:prstGeom>
        </p:spPr>
        <p:txBody>
          <a:bodyPr wrap="square">
            <a:spAutoFit/>
          </a:bodyPr>
          <a:lstStyle/>
          <a:p>
            <a:pPr algn="ctr"/>
            <a:r>
              <a:rPr lang="en-US" sz="2200" b="1" i="1" dirty="0">
                <a:effectLst>
                  <a:outerShdw blurRad="38100" dist="38100" dir="2700000" algn="tl">
                    <a:schemeClr val="bg1">
                      <a:lumMod val="95000"/>
                      <a:alpha val="43000"/>
                    </a:schemeClr>
                  </a:outerShdw>
                </a:effectLst>
                <a:latin typeface="Century Gothic" panose="020B0502020202020204" pitchFamily="34" charset="0"/>
              </a:rPr>
              <a:t>JUST LISTED</a:t>
            </a:r>
          </a:p>
          <a:p>
            <a:pPr algn="ctr"/>
            <a:r>
              <a:rPr lang="en-US" sz="2200" b="1" i="1" dirty="0">
                <a:effectLst>
                  <a:outerShdw blurRad="38100" dist="38100" dir="2700000" algn="tl">
                    <a:schemeClr val="bg1">
                      <a:lumMod val="95000"/>
                      <a:alpha val="43000"/>
                    </a:schemeClr>
                  </a:outerShdw>
                </a:effectLst>
                <a:latin typeface="Century Gothic" panose="020B0502020202020204" pitchFamily="34" charset="0"/>
              </a:rPr>
              <a:t>Priced to Sell!</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231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16</cp:revision>
  <dcterms:created xsi:type="dcterms:W3CDTF">2006-08-16T00:00:00Z</dcterms:created>
  <dcterms:modified xsi:type="dcterms:W3CDTF">2016-07-01T20:31:47Z</dcterms:modified>
</cp:coreProperties>
</file>