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10/3/2016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87443" y="147913"/>
            <a:ext cx="4397516" cy="3298136"/>
          </a:xfrm>
          <a:prstGeom prst="rect">
            <a:avLst/>
          </a:prstGeom>
          <a:ln>
            <a:noFill/>
          </a:ln>
        </p:spPr>
      </p:pic>
      <p:sp>
        <p:nvSpPr>
          <p:cNvPr id="3" name="Subtitle 2"/>
          <p:cNvSpPr>
            <a:spLocks noGrp="1"/>
          </p:cNvSpPr>
          <p:nvPr>
            <p:ph type="subTitle" idx="1"/>
          </p:nvPr>
        </p:nvSpPr>
        <p:spPr>
          <a:xfrm>
            <a:off x="1" y="4681034"/>
            <a:ext cx="7772400" cy="3452689"/>
          </a:xfrm>
        </p:spPr>
        <p:txBody>
          <a:bodyPr anchor="ctr">
            <a:noAutofit/>
          </a:bodyPr>
          <a:lstStyle/>
          <a:p>
            <a:r>
              <a:rPr lang="en-US" sz="1600" dirty="0">
                <a:solidFill>
                  <a:schemeClr val="bg2">
                    <a:lumMod val="50000"/>
                  </a:schemeClr>
                </a:solidFill>
                <a:latin typeface="Century Gothic" panose="020B0502020202020204" pitchFamily="34" charset="0"/>
              </a:rPr>
              <a:t>This is truly a must see property. The paved driveway leads you into almost two acres of cleared land and totally functional. The 2100 sq. ft. open concept mobile is only 4 years old and beautiful inside. The well appointed eat-in kitchen has an island for added seating and is open to the living room and family room. The master is large and its bath has 2 sinks and a separate tub and shower and, of course, a large walk-in closet. The other 3 bedrooms are large as well. Also, a large laundry area is off of the kitchen. Now outside is so beautiful with a huge screened-in porch steps away from the home. Next to the screened-porch is a huge 2 car garage. Beside the garage and home is a huge cement area where you can park any large vehicle that you may have. That's not all for there is another out building that can be used as either another garage or workshop, When you arrive to see this beautiful place, I bet you will wander around as I did and wonder what it must be like to live on such a wonderful piece of property.</a:t>
            </a:r>
          </a:p>
        </p:txBody>
      </p:sp>
      <p:sp>
        <p:nvSpPr>
          <p:cNvPr id="4" name="Rectangle 3"/>
          <p:cNvSpPr/>
          <p:nvPr/>
        </p:nvSpPr>
        <p:spPr>
          <a:xfrm>
            <a:off x="1" y="3505200"/>
            <a:ext cx="7772400" cy="1138773"/>
          </a:xfrm>
          <a:prstGeom prst="rect">
            <a:avLst/>
          </a:prstGeom>
        </p:spPr>
        <p:txBody>
          <a:bodyPr wrap="square">
            <a:spAutoFit/>
          </a:bodyPr>
          <a:lstStyle/>
          <a:p>
            <a:pPr algn="ctr"/>
            <a:r>
              <a:rPr lang="en-US" sz="2800" b="1" dirty="0">
                <a:ln w="3175">
                  <a:noFill/>
                </a:ln>
                <a:solidFill>
                  <a:schemeClr val="bg2"/>
                </a:solidFill>
                <a:effectLst>
                  <a:outerShdw blurRad="38100" dist="38100" dir="2700000" algn="tl">
                    <a:srgbClr val="000000">
                      <a:alpha val="43137"/>
                    </a:srgbClr>
                  </a:outerShdw>
                </a:effectLst>
                <a:latin typeface="Century Gothic" panose="020B0502020202020204" pitchFamily="34" charset="0"/>
              </a:rPr>
              <a:t>111 New Hope Drive</a:t>
            </a:r>
          </a:p>
          <a:p>
            <a:pPr algn="ctr"/>
            <a:r>
              <a:rPr lang="en-US" b="1" dirty="0">
                <a:ln w="3175">
                  <a:noFill/>
                </a:ln>
                <a:solidFill>
                  <a:schemeClr val="bg2"/>
                </a:solidFill>
                <a:effectLst>
                  <a:outerShdw blurRad="38100" dist="38100" dir="2700000" algn="tl">
                    <a:srgbClr val="000000">
                      <a:alpha val="43137"/>
                    </a:srgbClr>
                  </a:outerShdw>
                </a:effectLst>
                <a:latin typeface="Century Gothic" panose="020B0502020202020204" pitchFamily="34" charset="0"/>
              </a:rPr>
              <a:t>New Hope Estates ~ Summerville, SC 29483</a:t>
            </a:r>
          </a:p>
          <a:p>
            <a:pPr algn="ctr"/>
            <a:r>
              <a:rPr lang="en-US" b="1" dirty="0">
                <a:ln w="3175">
                  <a:noFill/>
                </a:ln>
                <a:solidFill>
                  <a:schemeClr val="bg2"/>
                </a:solidFill>
                <a:effectLst>
                  <a:outerShdw blurRad="38100" dist="38100" dir="2700000" algn="tl">
                    <a:srgbClr val="000000">
                      <a:alpha val="43137"/>
                    </a:srgbClr>
                  </a:outerShdw>
                </a:effectLst>
                <a:latin typeface="Century Gothic" panose="020B0502020202020204" pitchFamily="34" charset="0"/>
              </a:rPr>
              <a:t>MLS# 16024751 ~ $220,000</a:t>
            </a:r>
            <a:endParaRPr lang="en-US" sz="1600" b="1" dirty="0">
              <a:ln w="3175">
                <a:noFill/>
              </a:ln>
              <a:solidFill>
                <a:schemeClr val="bg2"/>
              </a:solidFill>
              <a:effectLst>
                <a:outerShdw blurRad="38100" dist="38100" dir="2700000" algn="tl">
                  <a:srgbClr val="000000">
                    <a:alpha val="43137"/>
                  </a:srgbClr>
                </a:outerShdw>
              </a:effectLst>
              <a:latin typeface="Century Gothic" panose="020B0502020202020204" pitchFamily="34" charset="0"/>
            </a:endParaRPr>
          </a:p>
        </p:txBody>
      </p:sp>
      <p:sp>
        <p:nvSpPr>
          <p:cNvPr id="5" name="Rectangle 4"/>
          <p:cNvSpPr/>
          <p:nvPr/>
        </p:nvSpPr>
        <p:spPr>
          <a:xfrm>
            <a:off x="1687442" y="147913"/>
            <a:ext cx="4397519" cy="830997"/>
          </a:xfrm>
          <a:prstGeom prst="rect">
            <a:avLst/>
          </a:prstGeom>
        </p:spPr>
        <p:txBody>
          <a:bodyPr wrap="square">
            <a:spAutoFit/>
          </a:bodyPr>
          <a:lstStyle/>
          <a:p>
            <a:pPr algn="ctr"/>
            <a:r>
              <a:rPr lang="en-US" sz="2400" b="1" i="1" dirty="0">
                <a:effectLst>
                  <a:outerShdw blurRad="38100" dist="38100" dir="2700000" algn="tl">
                    <a:srgbClr val="000000">
                      <a:alpha val="43137"/>
                    </a:srgbClr>
                  </a:outerShdw>
                </a:effectLst>
                <a:latin typeface="Palatino Linotype" panose="02040502050505030304" pitchFamily="18" charset="0"/>
              </a:rPr>
              <a:t>Highly Motivated Seller</a:t>
            </a:r>
          </a:p>
          <a:p>
            <a:pPr algn="ctr"/>
            <a:r>
              <a:rPr lang="en-US" sz="2400" b="1" i="1" dirty="0">
                <a:effectLst>
                  <a:outerShdw blurRad="38100" dist="38100" dir="2700000" algn="tl">
                    <a:srgbClr val="000000">
                      <a:alpha val="43137"/>
                    </a:srgbClr>
                  </a:outerShdw>
                </a:effectLst>
                <a:latin typeface="Palatino Linotype" panose="02040502050505030304" pitchFamily="18" charset="0"/>
              </a:rPr>
              <a:t>Bring Offers!</a:t>
            </a:r>
          </a:p>
        </p:txBody>
      </p:sp>
      <p:pic>
        <p:nvPicPr>
          <p:cNvPr id="1034"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 y="9229725"/>
            <a:ext cx="1809750" cy="828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2655081" y="9290119"/>
            <a:ext cx="2462240" cy="707886"/>
          </a:xfrm>
          <a:prstGeom prst="rect">
            <a:avLst/>
          </a:prstGeom>
        </p:spPr>
        <p:txBody>
          <a:bodyPr wrap="square">
            <a:spAutoFit/>
          </a:bodyPr>
          <a:lstStyle/>
          <a:p>
            <a:pPr algn="ctr"/>
            <a:r>
              <a:rPr lang="en-US" sz="1600" b="1" dirty="0">
                <a:solidFill>
                  <a:schemeClr val="bg2">
                    <a:lumMod val="50000"/>
                  </a:schemeClr>
                </a:solidFill>
                <a:latin typeface="Century Gothic" panose="020B0502020202020204" pitchFamily="34" charset="0"/>
              </a:rPr>
              <a:t>Liz &amp; Bob Simonds</a:t>
            </a:r>
          </a:p>
          <a:p>
            <a:pPr algn="ctr"/>
            <a:r>
              <a:rPr lang="en-US" sz="1200" dirty="0">
                <a:solidFill>
                  <a:schemeClr val="bg2">
                    <a:lumMod val="50000"/>
                  </a:schemeClr>
                </a:solidFill>
                <a:latin typeface="Century Gothic" panose="020B0502020202020204" pitchFamily="34" charset="0"/>
              </a:rPr>
              <a:t>843-437-9696</a:t>
            </a:r>
          </a:p>
          <a:p>
            <a:pPr algn="ctr"/>
            <a:r>
              <a:rPr lang="en-US" sz="1200" dirty="0">
                <a:solidFill>
                  <a:schemeClr val="bg2">
                    <a:lumMod val="50000"/>
                  </a:schemeClr>
                </a:solidFill>
                <a:latin typeface="Century Gothic" panose="020B0502020202020204" pitchFamily="34" charset="0"/>
              </a:rPr>
              <a:t>lizandbob@agentowned.com</a:t>
            </a:r>
          </a:p>
        </p:txBody>
      </p:sp>
      <p:sp>
        <p:nvSpPr>
          <p:cNvPr id="7" name="Rectangle 6"/>
          <p:cNvSpPr/>
          <p:nvPr/>
        </p:nvSpPr>
        <p:spPr>
          <a:xfrm>
            <a:off x="5259596" y="9436313"/>
            <a:ext cx="2459736" cy="415498"/>
          </a:xfrm>
          <a:prstGeom prst="rect">
            <a:avLst/>
          </a:prstGeom>
        </p:spPr>
        <p:txBody>
          <a:bodyPr wrap="square">
            <a:spAutoFit/>
          </a:bodyPr>
          <a:lstStyle/>
          <a:p>
            <a:pPr algn="ctr"/>
            <a:r>
              <a:rPr lang="en-US" sz="700" dirty="0">
                <a:solidFill>
                  <a:schemeClr val="bg2">
                    <a:lumMod val="50000"/>
                  </a:schemeClr>
                </a:solidFill>
                <a:latin typeface="Century Gothic" panose="020B0502020202020204" pitchFamily="34" charset="0"/>
              </a:rPr>
              <a:t>AGENTOWNED REALTY CO. PREMIER GROUP, INC. </a:t>
            </a:r>
          </a:p>
          <a:p>
            <a:pPr algn="ctr"/>
            <a:r>
              <a:rPr lang="en-US" sz="700" dirty="0">
                <a:solidFill>
                  <a:schemeClr val="bg2">
                    <a:lumMod val="50000"/>
                  </a:schemeClr>
                </a:solidFill>
                <a:latin typeface="Century Gothic" panose="020B0502020202020204" pitchFamily="34" charset="0"/>
              </a:rPr>
              <a:t>141-A N. MAIN STREET </a:t>
            </a:r>
          </a:p>
          <a:p>
            <a:pPr algn="ctr"/>
            <a:r>
              <a:rPr lang="en-US" sz="700" dirty="0">
                <a:solidFill>
                  <a:schemeClr val="bg2">
                    <a:lumMod val="50000"/>
                  </a:schemeClr>
                </a:solidFill>
                <a:latin typeface="Century Gothic" panose="020B0502020202020204" pitchFamily="34" charset="0"/>
              </a:rPr>
              <a:t>SUMMERVILLE, SC 29483 </a:t>
            </a:r>
          </a:p>
        </p:txBody>
      </p:sp>
      <p:pic>
        <p:nvPicPr>
          <p:cNvPr id="1035"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91400" y="9687880"/>
            <a:ext cx="341766" cy="34176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ctangle 1"/>
          <p:cNvSpPr/>
          <p:nvPr/>
        </p:nvSpPr>
        <p:spPr>
          <a:xfrm rot="20008423">
            <a:off x="-2546449" y="2555610"/>
            <a:ext cx="2511296" cy="954107"/>
          </a:xfrm>
          <a:prstGeom prst="rect">
            <a:avLst/>
          </a:prstGeom>
        </p:spPr>
        <p:txBody>
          <a:bodyPr wrap="square">
            <a:spAutoFit/>
          </a:bodyPr>
          <a:lstStyle/>
          <a:p>
            <a:pPr algn="ctr"/>
            <a:r>
              <a:rPr lang="en-US" sz="2800" b="1" i="1" dirty="0">
                <a:ln>
                  <a:solidFill>
                    <a:srgbClr val="002060"/>
                  </a:solidFill>
                </a:ln>
                <a:solidFill>
                  <a:srgbClr val="FFFF00"/>
                </a:solidFill>
                <a:effectLst>
                  <a:outerShdw blurRad="38100" dist="38100" dir="2700000" algn="tl">
                    <a:srgbClr val="000000">
                      <a:alpha val="43137"/>
                    </a:srgbClr>
                  </a:outerShdw>
                </a:effectLst>
                <a:latin typeface="Century Gothic" panose="020B0502020202020204" pitchFamily="34" charset="0"/>
              </a:rPr>
              <a:t>Available</a:t>
            </a:r>
          </a:p>
          <a:p>
            <a:pPr algn="ctr"/>
            <a:r>
              <a:rPr lang="en-US" sz="2800" b="1" i="1" dirty="0">
                <a:ln>
                  <a:solidFill>
                    <a:srgbClr val="002060"/>
                  </a:solidFill>
                </a:ln>
                <a:solidFill>
                  <a:srgbClr val="FFFF00"/>
                </a:solidFill>
                <a:effectLst>
                  <a:outerShdw blurRad="38100" dist="38100" dir="2700000" algn="tl">
                    <a:srgbClr val="000000">
                      <a:alpha val="43137"/>
                    </a:srgbClr>
                  </a:outerShdw>
                </a:effectLst>
                <a:latin typeface="Century Gothic" panose="020B0502020202020204" pitchFamily="34" charset="0"/>
              </a:rPr>
              <a:t>Nov 1st!</a:t>
            </a:r>
            <a:endParaRPr lang="en-US" sz="2800" i="1" dirty="0">
              <a:ln>
                <a:solidFill>
                  <a:srgbClr val="002060"/>
                </a:solidFill>
              </a:ln>
              <a:solidFill>
                <a:srgbClr val="FFFF00"/>
              </a:solidFill>
            </a:endParaRPr>
          </a:p>
        </p:txBody>
      </p:sp>
      <p:pic>
        <p:nvPicPr>
          <p:cNvPr id="1028"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7837" y="1317016"/>
            <a:ext cx="1437895" cy="95992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77837" y="147913"/>
            <a:ext cx="1437895" cy="95992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1"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7837" y="2486119"/>
            <a:ext cx="1437894" cy="95992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2" name="Picture 4"/>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77836" y="8133724"/>
            <a:ext cx="1435608" cy="958403"/>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3"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620886" y="8133724"/>
            <a:ext cx="1435608" cy="958403"/>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4" name="Picture 6"/>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4706986" y="8133724"/>
            <a:ext cx="1435608" cy="958403"/>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5" name="Picture 6"/>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3163936" y="8133724"/>
            <a:ext cx="1435608" cy="958403"/>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6" name="Picture 4"/>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250037" y="8133724"/>
            <a:ext cx="1435608" cy="958403"/>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7" name="Picture 4"/>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6250037" y="1317780"/>
            <a:ext cx="1435608" cy="958403"/>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9" name="Picture 6"/>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6250037" y="147913"/>
            <a:ext cx="1435608" cy="958403"/>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30" name="Picture 4"/>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250037" y="2487645"/>
            <a:ext cx="1435608" cy="958403"/>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9101982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233</TotalTime>
  <Words>267</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26</cp:revision>
  <dcterms:created xsi:type="dcterms:W3CDTF">2006-08-16T00:00:00Z</dcterms:created>
  <dcterms:modified xsi:type="dcterms:W3CDTF">2016-10-03T16:57:11Z</dcterms:modified>
</cp:coreProperties>
</file>