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94" y="-32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18" Type="http://schemas.openxmlformats.org/officeDocument/2006/relationships/image" Target="../media/image16.jpeg"/><Relationship Id="rId3" Type="http://schemas.microsoft.com/office/2007/relationships/hdphoto" Target="../media/hdphoto1.wdp"/><Relationship Id="rId21" Type="http://schemas.openxmlformats.org/officeDocument/2006/relationships/image" Target="../media/image19.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20"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24" Type="http://schemas.openxmlformats.org/officeDocument/2006/relationships/image" Target="../media/image22.jpeg"/><Relationship Id="rId5" Type="http://schemas.openxmlformats.org/officeDocument/2006/relationships/image" Target="../media/image3.jpg"/><Relationship Id="rId15" Type="http://schemas.openxmlformats.org/officeDocument/2006/relationships/image" Target="../media/image13.jpeg"/><Relationship Id="rId23" Type="http://schemas.openxmlformats.org/officeDocument/2006/relationships/image" Target="../media/image21.jpeg"/><Relationship Id="rId10" Type="http://schemas.openxmlformats.org/officeDocument/2006/relationships/image" Target="../media/image8.jpeg"/><Relationship Id="rId19" Type="http://schemas.openxmlformats.org/officeDocument/2006/relationships/image" Target="../media/image17.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 Id="rId22"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15" name="Rectangle 14"/>
          <p:cNvSpPr/>
          <p:nvPr/>
        </p:nvSpPr>
        <p:spPr>
          <a:xfrm>
            <a:off x="-685800" y="-2667000"/>
            <a:ext cx="7741920" cy="2550451"/>
          </a:xfrm>
          <a:prstGeom prst="rect">
            <a:avLst/>
          </a:prstGeom>
          <a:blipFill dpi="0" rotWithShape="1">
            <a:blip r:embed="rId4"/>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11858" y="102160"/>
            <a:ext cx="2358942" cy="3145256"/>
          </a:xfrm>
          <a:prstGeom prst="rect">
            <a:avLst/>
          </a:prstGeom>
          <a:ln>
            <a:solidFill>
              <a:schemeClr val="bg1"/>
            </a:solidFill>
          </a:ln>
        </p:spPr>
      </p:pic>
      <p:sp>
        <p:nvSpPr>
          <p:cNvPr id="3" name="Subtitle 2"/>
          <p:cNvSpPr>
            <a:spLocks noGrp="1"/>
          </p:cNvSpPr>
          <p:nvPr>
            <p:ph type="subTitle" idx="1"/>
          </p:nvPr>
        </p:nvSpPr>
        <p:spPr>
          <a:xfrm>
            <a:off x="0" y="4470619"/>
            <a:ext cx="7772400" cy="3624143"/>
          </a:xfrm>
        </p:spPr>
        <p:txBody>
          <a:bodyPr numCol="1" anchor="ctr">
            <a:noAutofit/>
          </a:bodyPr>
          <a:lstStyle/>
          <a:p>
            <a:r>
              <a:rPr lang="en-US" sz="15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Wappoo Landing is a quaint waterfront community that sits directly on the Wappoo Cut/Intracoastal Waterway and is just minutes to downtown and beaches. The community offers fantastic views of the beautiful marsh and from the private dock, views of Wappoo Cut. The deep-water dock has running water and electricity and is perfect for your boating entertainment. This bright end unit has an open floor plan with oversized windows with custom plantation shutters throughout, gas fireplace, attractive woodwork, a built-in desk, smooth 9'ceilings and hardwood floors throughout. The first level has beautiful site finished oak floors, a generous open floor plan and is filled with lots of sunlight. The kitchen is complete with granite countertops and stainless steel appliances. There is a great bonus room on this floor due to the multi purpose room which could be a 3rd bedroom, office, library or media room. Current owner is using it as a guest bedroom with its own full bath. Upstairs you'll find the master suite, guest suite, and laundry room. The master suite has French doors leading onto the private deck, his and her vanities, soaking tub, and separate shower. Natural marble countertops and travertine shower and floors. HOA will be painting the exterior of this home beginning on June of 2017.</a:t>
            </a:r>
          </a:p>
        </p:txBody>
      </p:sp>
      <p:sp>
        <p:nvSpPr>
          <p:cNvPr id="4" name="Rectangle 3"/>
          <p:cNvSpPr/>
          <p:nvPr/>
        </p:nvSpPr>
        <p:spPr>
          <a:xfrm>
            <a:off x="0" y="-99060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990600"/>
            <a:ext cx="7772400" cy="762000"/>
          </a:xfrm>
          <a:ln>
            <a:solidFill>
              <a:schemeClr val="bg1"/>
            </a:solidFill>
          </a:ln>
        </p:spPr>
        <p:txBody>
          <a:bodyPr>
            <a:noAutofit/>
          </a:bodyPr>
          <a:lstStyle/>
          <a:p>
            <a:r>
              <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Rare Find In A Spectacular Setting!</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3186" y="3461043"/>
            <a:ext cx="656052" cy="874736"/>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0552" y="3461043"/>
            <a:ext cx="656052" cy="874736"/>
          </a:xfrm>
          <a:prstGeom prst="rect">
            <a:avLst/>
          </a:prstGeom>
          <a:ln>
            <a:solidFill>
              <a:schemeClr val="bg1"/>
            </a:solidFill>
          </a:ln>
        </p:spPr>
      </p:pic>
      <p:sp>
        <p:nvSpPr>
          <p:cNvPr id="11" name="Rectangle 10"/>
          <p:cNvSpPr/>
          <p:nvPr/>
        </p:nvSpPr>
        <p:spPr>
          <a:xfrm>
            <a:off x="-2" y="908314"/>
            <a:ext cx="5311859" cy="2339102"/>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111 Wappoo Landing Circle</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Wappoo Landing</a:t>
            </a: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17012789 | $490,000</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3 Bath :: 1,963 sf</a:t>
            </a:r>
            <a:endParaRPr lang="en-US" sz="1800" dirty="0">
              <a:solidFill>
                <a:schemeClr val="bg1"/>
              </a:solidFill>
            </a:endParaRPr>
          </a:p>
        </p:txBody>
      </p:sp>
      <p:sp>
        <p:nvSpPr>
          <p:cNvPr id="14" name="Rectangle 13"/>
          <p:cNvSpPr/>
          <p:nvPr/>
        </p:nvSpPr>
        <p:spPr>
          <a:xfrm>
            <a:off x="5029200" y="9294879"/>
            <a:ext cx="2743200" cy="553998"/>
          </a:xfrm>
          <a:prstGeom prst="rect">
            <a:avLst/>
          </a:prstGeom>
        </p:spPr>
        <p:txBody>
          <a:bodyPr wrap="square">
            <a:spAutoFit/>
          </a:bodyPr>
          <a:lstStyle/>
          <a:p>
            <a:pPr algn="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Real Estate Group</a:t>
            </a:r>
            <a:b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792 Folly Rd. C1</a:t>
            </a:r>
            <a:b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endParaRPr lang="en-US" sz="700" dirty="0">
              <a:solidFill>
                <a:schemeClr val="bg1"/>
              </a:solidFill>
              <a:effectLst>
                <a:outerShdw blurRad="38100" dist="38100" dir="2700000" algn="tl">
                  <a:srgbClr val="000000">
                    <a:alpha val="43137"/>
                  </a:srgbClr>
                </a:outerShdw>
              </a:effectLst>
            </a:endParaRPr>
          </a:p>
        </p:txBody>
      </p:sp>
      <p:grpSp>
        <p:nvGrpSpPr>
          <p:cNvPr id="17" name="Group 16"/>
          <p:cNvGrpSpPr/>
          <p:nvPr/>
        </p:nvGrpSpPr>
        <p:grpSpPr>
          <a:xfrm>
            <a:off x="3055382" y="9161556"/>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5962205" y="10048991"/>
            <a:ext cx="2236592"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jonathanwyattmoore@gmail.com</a:t>
            </a:r>
          </a:p>
        </p:txBody>
      </p:sp>
      <p:pic>
        <p:nvPicPr>
          <p:cNvPr id="20"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229600" y="10058400"/>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27381" y="3461043"/>
            <a:ext cx="656052" cy="874736"/>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14748" y="3461043"/>
            <a:ext cx="656052" cy="874736"/>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52650" y="3461043"/>
            <a:ext cx="656052" cy="874736"/>
          </a:xfrm>
          <a:prstGeom prst="rect">
            <a:avLst/>
          </a:prstGeom>
          <a:ln>
            <a:solidFill>
              <a:schemeClr val="bg1"/>
            </a:solidFill>
          </a:ln>
        </p:spPr>
      </p:pic>
      <p:sp>
        <p:nvSpPr>
          <p:cNvPr id="33" name="Rectangle 32"/>
          <p:cNvSpPr/>
          <p:nvPr/>
        </p:nvSpPr>
        <p:spPr>
          <a:xfrm>
            <a:off x="2539" y="9264102"/>
            <a:ext cx="2236592" cy="615553"/>
          </a:xfrm>
          <a:prstGeom prst="rect">
            <a:avLst/>
          </a:prstGeom>
        </p:spPr>
        <p:txBody>
          <a:bodyPr wrap="square">
            <a:spAutoFit/>
          </a:bodyPr>
          <a:lstStyle/>
          <a:p>
            <a:r>
              <a:rPr lang="en-US" sz="14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Matt Quinn</a:t>
            </a:r>
          </a:p>
          <a:p>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(843) 442-3512</a:t>
            </a:r>
          </a:p>
          <a:p>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mkquinn15@gmail.com</a:t>
            </a:r>
          </a:p>
        </p:txBody>
      </p:sp>
      <p:pic>
        <p:nvPicPr>
          <p:cNvPr id="34"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097750" y="91979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040016" y="3461043"/>
            <a:ext cx="656051" cy="874734"/>
          </a:xfrm>
          <a:prstGeom prst="rect">
            <a:avLst/>
          </a:prstGeom>
          <a:ln>
            <a:solidFill>
              <a:schemeClr val="bg1"/>
            </a:solidFill>
          </a:ln>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3186" y="8229603"/>
            <a:ext cx="656052" cy="874736"/>
          </a:xfrm>
          <a:prstGeom prst="rect">
            <a:avLst/>
          </a:prstGeom>
          <a:ln>
            <a:solidFill>
              <a:schemeClr val="bg1"/>
            </a:solidFill>
          </a:ln>
        </p:spPr>
      </p:pic>
      <p:pic>
        <p:nvPicPr>
          <p:cNvPr id="36" name="Picture 3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90553" y="8229603"/>
            <a:ext cx="656052" cy="874736"/>
          </a:xfrm>
          <a:prstGeom prst="rect">
            <a:avLst/>
          </a:prstGeom>
          <a:ln>
            <a:solidFill>
              <a:schemeClr val="bg1"/>
            </a:solidFill>
          </a:ln>
        </p:spPr>
      </p:pic>
      <p:pic>
        <p:nvPicPr>
          <p:cNvPr id="37" name="Picture 3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014749" y="8229603"/>
            <a:ext cx="656051" cy="874735"/>
          </a:xfrm>
          <a:prstGeom prst="rect">
            <a:avLst/>
          </a:prstGeom>
          <a:ln>
            <a:solidFill>
              <a:schemeClr val="bg1"/>
            </a:solidFill>
          </a:ln>
        </p:spPr>
      </p:pic>
      <p:pic>
        <p:nvPicPr>
          <p:cNvPr id="38" name="Picture 3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052652" y="8229603"/>
            <a:ext cx="656051" cy="874735"/>
          </a:xfrm>
          <a:prstGeom prst="rect">
            <a:avLst/>
          </a:prstGeom>
          <a:ln>
            <a:solidFill>
              <a:schemeClr val="bg1"/>
            </a:solidFill>
          </a:ln>
        </p:spPr>
      </p:pic>
      <p:pic>
        <p:nvPicPr>
          <p:cNvPr id="39" name="Picture 3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077920" y="8229603"/>
            <a:ext cx="656051" cy="874735"/>
          </a:xfrm>
          <a:prstGeom prst="rect">
            <a:avLst/>
          </a:prstGeom>
          <a:ln>
            <a:solidFill>
              <a:schemeClr val="bg1"/>
            </a:solidFill>
          </a:ln>
        </p:spPr>
      </p:pic>
      <p:pic>
        <p:nvPicPr>
          <p:cNvPr id="40" name="Picture 39"/>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3065286" y="8229603"/>
            <a:ext cx="656051" cy="874735"/>
          </a:xfrm>
          <a:prstGeom prst="rect">
            <a:avLst/>
          </a:prstGeom>
          <a:ln>
            <a:solidFill>
              <a:schemeClr val="bg1"/>
            </a:solidFill>
          </a:ln>
        </p:spPr>
      </p:pic>
      <p:sp>
        <p:nvSpPr>
          <p:cNvPr id="7" name="Rectangle 6"/>
          <p:cNvSpPr/>
          <p:nvPr/>
        </p:nvSpPr>
        <p:spPr>
          <a:xfrm>
            <a:off x="0" y="0"/>
            <a:ext cx="5311858" cy="892552"/>
          </a:xfrm>
          <a:prstGeom prst="rect">
            <a:avLst/>
          </a:prstGeom>
        </p:spPr>
        <p:txBody>
          <a:bodyPr wrap="square">
            <a:spAutoFit/>
          </a:bodyPr>
          <a:lstStyle/>
          <a:p>
            <a:pPr algn="ctr"/>
            <a:r>
              <a:rPr lang="en-US" sz="28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Agent Open House</a:t>
            </a:r>
          </a:p>
          <a:p>
            <a:pPr algn="ctr"/>
            <a:r>
              <a:rPr lang="en-US" sz="24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Saturday July 22nd 12pm-2pm</a:t>
            </a:r>
            <a:endParaRPr lang="en-US" b="1" dirty="0">
              <a:solidFill>
                <a:srgbClr val="FFFF00"/>
              </a:solidFill>
            </a:endParaRPr>
          </a:p>
        </p:txBody>
      </p:sp>
      <p:pic>
        <p:nvPicPr>
          <p:cNvPr id="30" name="Picture 29"/>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077918" y="3461042"/>
            <a:ext cx="656052" cy="874736"/>
          </a:xfrm>
          <a:prstGeom prst="rect">
            <a:avLst/>
          </a:prstGeom>
          <a:ln>
            <a:solidFill>
              <a:schemeClr val="bg1"/>
            </a:solidFill>
          </a:ln>
        </p:spPr>
      </p:pic>
      <p:pic>
        <p:nvPicPr>
          <p:cNvPr id="31" name="Picture 30"/>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3065284" y="3461042"/>
            <a:ext cx="656052" cy="874736"/>
          </a:xfrm>
          <a:prstGeom prst="rect">
            <a:avLst/>
          </a:prstGeom>
          <a:ln>
            <a:solidFill>
              <a:schemeClr val="bg1"/>
            </a:solidFill>
          </a:ln>
        </p:spPr>
      </p:pic>
      <p:pic>
        <p:nvPicPr>
          <p:cNvPr id="32" name="Picture 31"/>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6027384" y="8229600"/>
            <a:ext cx="656051" cy="874734"/>
          </a:xfrm>
          <a:prstGeom prst="rect">
            <a:avLst/>
          </a:prstGeom>
          <a:ln>
            <a:solidFill>
              <a:schemeClr val="bg1"/>
            </a:solidFill>
          </a:ln>
        </p:spPr>
      </p:pic>
      <p:pic>
        <p:nvPicPr>
          <p:cNvPr id="41" name="Picture 40"/>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5040018" y="8229600"/>
            <a:ext cx="656051" cy="874734"/>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293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Rare Find In A Spectacular Setting!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30</cp:revision>
  <dcterms:created xsi:type="dcterms:W3CDTF">2006-08-16T00:00:00Z</dcterms:created>
  <dcterms:modified xsi:type="dcterms:W3CDTF">2017-07-19T18:19:47Z</dcterms:modified>
</cp:coreProperties>
</file>