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950" autoAdjust="0"/>
  </p:normalViewPr>
  <p:slideViewPr>
    <p:cSldViewPr>
      <p:cViewPr varScale="1">
        <p:scale>
          <a:sx n="54" d="100"/>
          <a:sy n="54" d="100"/>
        </p:scale>
        <p:origin x="2438" y="38"/>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10/24/2022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FF7D51E-87B4-42D8-A7C8-1EFAB7726AB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893"/>
            <a:ext cx="8229599" cy="4629149"/>
          </a:xfrm>
          <a:prstGeom prst="rect">
            <a:avLst/>
          </a:prstGeom>
          <a:ln w="3175">
            <a:solidFill>
              <a:schemeClr val="bg1"/>
            </a:solidFill>
          </a:ln>
          <a:effectLst/>
        </p:spPr>
      </p:pic>
      <p:sp>
        <p:nvSpPr>
          <p:cNvPr id="2" name="Title 1"/>
          <p:cNvSpPr>
            <a:spLocks noGrp="1"/>
          </p:cNvSpPr>
          <p:nvPr>
            <p:ph type="ctrTitle"/>
          </p:nvPr>
        </p:nvSpPr>
        <p:spPr>
          <a:xfrm>
            <a:off x="1" y="1"/>
            <a:ext cx="8229598" cy="685799"/>
          </a:xfrm>
          <a:noFill/>
          <a:effectLst/>
        </p:spPr>
        <p:txBody>
          <a:bodyPr anchor="ctr">
            <a:noAutofit/>
          </a:bodyPr>
          <a:lstStyle/>
          <a:p>
            <a:r>
              <a:rPr lang="en-US" sz="4800" b="1" i="1" dirty="0">
                <a:solidFill>
                  <a:schemeClr val="bg1"/>
                </a:solidFill>
                <a:effectLst>
                  <a:outerShdw blurRad="38100" dist="38100" dir="2700000" algn="tl">
                    <a:srgbClr val="000000">
                      <a:alpha val="43137"/>
                    </a:srgbClr>
                  </a:outerShdw>
                </a:effectLst>
                <a:latin typeface="Rastanty Cortez" panose="02000506000000020003" pitchFamily="2" charset="0"/>
              </a:rPr>
              <a:t>Waterfront</a:t>
            </a:r>
          </a:p>
        </p:txBody>
      </p:sp>
      <p:sp>
        <p:nvSpPr>
          <p:cNvPr id="14" name="Rectangle 13"/>
          <p:cNvSpPr/>
          <p:nvPr/>
        </p:nvSpPr>
        <p:spPr>
          <a:xfrm>
            <a:off x="228601" y="9098564"/>
            <a:ext cx="3456849" cy="646331"/>
          </a:xfrm>
          <a:prstGeom prst="rect">
            <a:avLst/>
          </a:prstGeom>
        </p:spPr>
        <p:txBody>
          <a:bodyPr wrap="square">
            <a:spAutoFit/>
          </a:bodyPr>
          <a:lstStyle/>
          <a:p>
            <a:pPr algn="r"/>
            <a:r>
              <a:rPr lang="en-US" sz="1200" dirty="0">
                <a:latin typeface="Century Gothic" panose="020B0502020202020204" pitchFamily="34" charset="0"/>
              </a:rPr>
              <a:t>Lake Homes Realty, LLC</a:t>
            </a:r>
          </a:p>
          <a:p>
            <a:pPr algn="r"/>
            <a:r>
              <a:rPr lang="en-US" sz="1200" dirty="0">
                <a:latin typeface="Century Gothic" panose="020B0502020202020204" pitchFamily="34" charset="0"/>
              </a:rPr>
              <a:t>Elloree, SC 29047</a:t>
            </a:r>
          </a:p>
          <a:p>
            <a:pPr algn="r"/>
            <a:r>
              <a:rPr lang="en-US" sz="1200" dirty="0">
                <a:latin typeface="Century Gothic" panose="020B0502020202020204" pitchFamily="34" charset="0"/>
              </a:rPr>
              <a:t>www.SCLakeLife.com</a:t>
            </a:r>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687594" y="8916903"/>
            <a:ext cx="850125"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44152" y="9067785"/>
            <a:ext cx="3456849" cy="707886"/>
          </a:xfrm>
          <a:prstGeom prst="rect">
            <a:avLst/>
          </a:prstGeom>
        </p:spPr>
        <p:txBody>
          <a:bodyPr wrap="square">
            <a:spAutoFit/>
          </a:bodyPr>
          <a:lstStyle/>
          <a:p>
            <a:r>
              <a:rPr lang="en-US" sz="1600" dirty="0">
                <a:latin typeface="Century Gothic" panose="020B0502020202020204" pitchFamily="34" charset="0"/>
              </a:rPr>
              <a:t>Kristie Anderson</a:t>
            </a:r>
          </a:p>
          <a:p>
            <a:r>
              <a:rPr lang="en-US" sz="1200" dirty="0">
                <a:latin typeface="Century Gothic" panose="020B0502020202020204" pitchFamily="34" charset="0"/>
              </a:rPr>
              <a:t>(803) 387-9459</a:t>
            </a:r>
          </a:p>
          <a:p>
            <a:r>
              <a:rPr lang="en-US" sz="1200" dirty="0">
                <a:latin typeface="Century Gothic" panose="020B0502020202020204" pitchFamily="34" charset="0"/>
              </a:rPr>
              <a:t>kristie@sclakelife.com</a:t>
            </a:r>
          </a:p>
        </p:txBody>
      </p:sp>
      <p:sp>
        <p:nvSpPr>
          <p:cNvPr id="5" name="Rectangle 4"/>
          <p:cNvSpPr/>
          <p:nvPr/>
        </p:nvSpPr>
        <p:spPr>
          <a:xfrm>
            <a:off x="1" y="4595336"/>
            <a:ext cx="8229599" cy="738664"/>
          </a:xfrm>
          <a:prstGeom prst="rect">
            <a:avLst/>
          </a:prstGeom>
        </p:spPr>
        <p:txBody>
          <a:bodyPr wrap="square">
            <a:spAutoFit/>
          </a:bodyPr>
          <a:lstStyle/>
          <a:p>
            <a:pPr algn="ctr"/>
            <a:r>
              <a:rPr lang="en-US" sz="2400" b="1" dirty="0">
                <a:ln w="3175">
                  <a:noFill/>
                </a:ln>
                <a:latin typeface="Century Gothic" panose="020B0502020202020204" pitchFamily="34" charset="0"/>
              </a:rPr>
              <a:t>111 Belvedere Dr</a:t>
            </a:r>
          </a:p>
          <a:p>
            <a:pPr algn="ctr"/>
            <a:r>
              <a:rPr lang="nn-NO" sz="1800" b="1" dirty="0">
                <a:ln w="3175">
                  <a:noFill/>
                </a:ln>
                <a:latin typeface="Century Gothic" panose="020B0502020202020204" pitchFamily="34" charset="0"/>
              </a:rPr>
              <a:t>Eutawville, SC 29048 ~ MLS# 152602 ~ $627,000</a:t>
            </a:r>
          </a:p>
        </p:txBody>
      </p:sp>
      <p:sp>
        <p:nvSpPr>
          <p:cNvPr id="3" name="Subtitle 2"/>
          <p:cNvSpPr>
            <a:spLocks noGrp="1"/>
          </p:cNvSpPr>
          <p:nvPr>
            <p:ph type="subTitle" idx="1"/>
          </p:nvPr>
        </p:nvSpPr>
        <p:spPr>
          <a:xfrm>
            <a:off x="0" y="5334000"/>
            <a:ext cx="8229599" cy="1885644"/>
          </a:xfrm>
        </p:spPr>
        <p:txBody>
          <a:bodyPr numCol="1" anchor="ctr">
            <a:noAutofit/>
          </a:bodyPr>
          <a:lstStyle/>
          <a:p>
            <a:r>
              <a:rPr lang="en-US" sz="1400" dirty="0">
                <a:solidFill>
                  <a:schemeClr val="tx1"/>
                </a:solidFill>
                <a:latin typeface="Century Gothic" panose="020B0502020202020204" pitchFamily="34" charset="0"/>
              </a:rPr>
              <a:t>Fully Updated Ranch style House Waterfront on Lake Marion. Custom Kitchen with all new counter tops, Fully new custom tiled showers in guest and master baths, all new paint, HVAC and Duct work, New luxury plank flooring, all new flooring tile, new well and new floating dock. This home is ready to move in. Sitting just 1 hour or less from the Summerville/Charleston area and 1 hour from Columbia you can live and play at the lake full time. Ranch style means NO STAIRS to climb - you can retire here. No HOA to deal with - it is just you and the lake! See this one today before it is gone like the wind!</a:t>
            </a:r>
          </a:p>
        </p:txBody>
      </p:sp>
      <p:pic>
        <p:nvPicPr>
          <p:cNvPr id="12" name="Picture 11">
            <a:extLst>
              <a:ext uri="{FF2B5EF4-FFF2-40B4-BE49-F238E27FC236}">
                <a16:creationId xmlns:a16="http://schemas.microsoft.com/office/drawing/2014/main" id="{12564354-B63B-4D7D-9792-7E65CA5BB53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61943" y="7239000"/>
            <a:ext cx="1828799" cy="1371600"/>
          </a:xfrm>
          <a:prstGeom prst="rect">
            <a:avLst/>
          </a:prstGeom>
        </p:spPr>
      </p:pic>
      <p:pic>
        <p:nvPicPr>
          <p:cNvPr id="26" name="Picture 25">
            <a:extLst>
              <a:ext uri="{FF2B5EF4-FFF2-40B4-BE49-F238E27FC236}">
                <a16:creationId xmlns:a16="http://schemas.microsoft.com/office/drawing/2014/main" id="{3FFD9299-D595-423B-8AC6-B45762C384F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8858" y="7224823"/>
            <a:ext cx="1828800" cy="1371600"/>
          </a:xfrm>
          <a:prstGeom prst="rect">
            <a:avLst/>
          </a:prstGeom>
        </p:spPr>
      </p:pic>
      <p:pic>
        <p:nvPicPr>
          <p:cNvPr id="13" name="Picture 12">
            <a:extLst>
              <a:ext uri="{FF2B5EF4-FFF2-40B4-BE49-F238E27FC236}">
                <a16:creationId xmlns:a16="http://schemas.microsoft.com/office/drawing/2014/main" id="{B269AAE7-50DC-4FC5-10E8-634EE73AE26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179886" y="7224823"/>
            <a:ext cx="1828800" cy="1371600"/>
          </a:xfrm>
          <a:prstGeom prst="rect">
            <a:avLst/>
          </a:prstGeom>
        </p:spPr>
      </p:pic>
      <p:pic>
        <p:nvPicPr>
          <p:cNvPr id="15" name="Picture 14">
            <a:extLst>
              <a:ext uri="{FF2B5EF4-FFF2-40B4-BE49-F238E27FC236}">
                <a16:creationId xmlns:a16="http://schemas.microsoft.com/office/drawing/2014/main" id="{41865D3E-F8AA-A74F-69F0-F9A76278EF1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220914" y="7224823"/>
            <a:ext cx="1828800" cy="1371600"/>
          </a:xfrm>
          <a:prstGeom prst="rect">
            <a:avLst/>
          </a:prstGeom>
        </p:spPr>
      </p:pic>
    </p:spTree>
    <p:extLst>
      <p:ext uri="{BB962C8B-B14F-4D97-AF65-F5344CB8AC3E}">
        <p14:creationId xmlns:p14="http://schemas.microsoft.com/office/powerpoint/2010/main" val="270113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2131</TotalTime>
  <Words>170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Rastanty Cortez</vt:lpstr>
      <vt:lpstr>Office Theme</vt:lpstr>
      <vt:lpstr>Waterfront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 Johns Island Location! Hardwood Floors Galore!</dc:title>
  <dc:creator>CVH360</dc:creator>
  <cp:lastModifiedBy>A. Thomas Price</cp:lastModifiedBy>
  <cp:revision>98</cp:revision>
  <dcterms:created xsi:type="dcterms:W3CDTF">2006-08-16T00:00:00Z</dcterms:created>
  <dcterms:modified xsi:type="dcterms:W3CDTF">2022-10-24T14:17:44Z</dcterms:modified>
</cp:coreProperties>
</file>