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A7DD8C-C788-43B0-AA00-14283869CFD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282542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7DD8C-C788-43B0-AA00-14283869CFD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316510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7DD8C-C788-43B0-AA00-14283869CFD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30807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7DD8C-C788-43B0-AA00-14283869CFD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205755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7DD8C-C788-43B0-AA00-14283869CFD0}"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43999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A7DD8C-C788-43B0-AA00-14283869CFD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269547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A7DD8C-C788-43B0-AA00-14283869CFD0}"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343566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A7DD8C-C788-43B0-AA00-14283869CFD0}"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152995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7DD8C-C788-43B0-AA00-14283869CFD0}"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32193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8A7DD8C-C788-43B0-AA00-14283869CFD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116642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8A7DD8C-C788-43B0-AA00-14283869CFD0}"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A6A1-CD0B-445B-AF70-A685A16DCF72}" type="slidenum">
              <a:rPr lang="en-US" smtClean="0"/>
              <a:t>‹#›</a:t>
            </a:fld>
            <a:endParaRPr lang="en-US"/>
          </a:p>
        </p:txBody>
      </p:sp>
    </p:spTree>
    <p:extLst>
      <p:ext uri="{BB962C8B-B14F-4D97-AF65-F5344CB8AC3E}">
        <p14:creationId xmlns:p14="http://schemas.microsoft.com/office/powerpoint/2010/main" val="269267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88A7DD8C-C788-43B0-AA00-14283869CFD0}" type="datetimeFigureOut">
              <a:rPr lang="en-US" smtClean="0"/>
              <a:t>6/25/2025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3B0FA6A1-CD0B-445B-AF70-A685A16DCF72}" type="slidenum">
              <a:rPr lang="en-US" smtClean="0"/>
              <a:t>‹#›</a:t>
            </a:fld>
            <a:endParaRPr lang="en-US"/>
          </a:p>
        </p:txBody>
      </p:sp>
    </p:spTree>
    <p:extLst>
      <p:ext uri="{BB962C8B-B14F-4D97-AF65-F5344CB8AC3E}">
        <p14:creationId xmlns:p14="http://schemas.microsoft.com/office/powerpoint/2010/main" val="334459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759E69-3692-412A-B2E8-0414F4E1BF25}"/>
              </a:ext>
            </a:extLst>
          </p:cNvPr>
          <p:cNvPicPr>
            <a:picLocks noChangeAspect="1"/>
          </p:cNvPicPr>
          <p:nvPr/>
        </p:nvPicPr>
        <p:blipFill>
          <a:blip r:embed="rId2">
            <a:extLst>
              <a:ext uri="{28A0092B-C50C-407E-A947-70E740481C1C}">
                <a14:useLocalDpi xmlns:a14="http://schemas.microsoft.com/office/drawing/2010/main" val="0"/>
              </a:ext>
            </a:extLst>
          </a:blip>
          <a:srcRect b="11384"/>
          <a:stretch>
            <a:fillRect/>
          </a:stretch>
        </p:blipFill>
        <p:spPr>
          <a:xfrm>
            <a:off x="886970" y="0"/>
            <a:ext cx="5541264" cy="3461121"/>
          </a:xfrm>
          <a:prstGeom prst="rect">
            <a:avLst/>
          </a:prstGeom>
        </p:spPr>
      </p:pic>
      <p:pic>
        <p:nvPicPr>
          <p:cNvPr id="6" name="Picture 5">
            <a:extLst>
              <a:ext uri="{FF2B5EF4-FFF2-40B4-BE49-F238E27FC236}">
                <a16:creationId xmlns:a16="http://schemas.microsoft.com/office/drawing/2014/main" id="{707AAA14-CAE6-CE7E-B71F-185FFB8B7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548" y="8311791"/>
            <a:ext cx="1638596" cy="670186"/>
          </a:xfrm>
          <a:prstGeom prst="rect">
            <a:avLst/>
          </a:prstGeom>
        </p:spPr>
      </p:pic>
      <p:sp>
        <p:nvSpPr>
          <p:cNvPr id="8" name="TextBox 7">
            <a:extLst>
              <a:ext uri="{FF2B5EF4-FFF2-40B4-BE49-F238E27FC236}">
                <a16:creationId xmlns:a16="http://schemas.microsoft.com/office/drawing/2014/main" id="{7A0E8A03-DFC4-E102-9351-876678900986}"/>
              </a:ext>
            </a:extLst>
          </p:cNvPr>
          <p:cNvSpPr txBox="1"/>
          <p:nvPr/>
        </p:nvSpPr>
        <p:spPr>
          <a:xfrm>
            <a:off x="0" y="8928556"/>
            <a:ext cx="7315200" cy="215444"/>
          </a:xfrm>
          <a:prstGeom prst="rect">
            <a:avLst/>
          </a:prstGeom>
          <a:noFill/>
        </p:spPr>
        <p:txBody>
          <a:bodyPr wrap="square">
            <a:spAutoFit/>
          </a:bodyPr>
          <a:lstStyle/>
          <a:p>
            <a:pPr algn="ctr"/>
            <a:r>
              <a:rPr lang="en-US" sz="800" dirty="0">
                <a:solidFill>
                  <a:schemeClr val="bg1">
                    <a:lumMod val="65000"/>
                  </a:schemeClr>
                </a:solidFill>
              </a:rPr>
              <a:t>Nexthome Lowcountry · 1941 Savage Rd Ste 200 E · Charleston, SC 29407</a:t>
            </a:r>
          </a:p>
        </p:txBody>
      </p:sp>
      <p:sp>
        <p:nvSpPr>
          <p:cNvPr id="10" name="TextBox 9">
            <a:extLst>
              <a:ext uri="{FF2B5EF4-FFF2-40B4-BE49-F238E27FC236}">
                <a16:creationId xmlns:a16="http://schemas.microsoft.com/office/drawing/2014/main" id="{AC49BC9C-45C3-7DCF-FB2D-6C87AFF4478A}"/>
              </a:ext>
            </a:extLst>
          </p:cNvPr>
          <p:cNvSpPr txBox="1"/>
          <p:nvPr/>
        </p:nvSpPr>
        <p:spPr>
          <a:xfrm>
            <a:off x="1828800" y="8220164"/>
            <a:ext cx="3657600" cy="761747"/>
          </a:xfrm>
          <a:prstGeom prst="rect">
            <a:avLst/>
          </a:prstGeom>
          <a:noFill/>
        </p:spPr>
        <p:txBody>
          <a:bodyPr wrap="square">
            <a:spAutoFit/>
          </a:bodyPr>
          <a:lstStyle/>
          <a:p>
            <a:pPr algn="ctr"/>
            <a:r>
              <a:rPr lang="en-US" sz="1200" dirty="0"/>
              <a:t>Casey Rentz- Gallup</a:t>
            </a:r>
            <a:endParaRPr lang="en-US" sz="1000" dirty="0"/>
          </a:p>
          <a:p>
            <a:pPr algn="ctr"/>
            <a:r>
              <a:rPr lang="en-US" sz="1000" dirty="0"/>
              <a:t>843-345-5617</a:t>
            </a:r>
          </a:p>
          <a:p>
            <a:pPr algn="ctr"/>
            <a:r>
              <a:rPr lang="en-US" sz="1000" dirty="0"/>
              <a:t>caseylowcountryrealtor@gmail.com</a:t>
            </a:r>
          </a:p>
          <a:p>
            <a:pPr algn="ctr"/>
            <a:r>
              <a:rPr lang="en-US" sz="1000" dirty="0"/>
              <a:t>casey.nexthomelowcountrysc.com</a:t>
            </a:r>
          </a:p>
        </p:txBody>
      </p:sp>
      <p:pic>
        <p:nvPicPr>
          <p:cNvPr id="11" name="Picture 10">
            <a:extLst>
              <a:ext uri="{FF2B5EF4-FFF2-40B4-BE49-F238E27FC236}">
                <a16:creationId xmlns:a16="http://schemas.microsoft.com/office/drawing/2014/main" id="{77D26C24-144F-ACD8-7BEE-F7802F7E2D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056" y="8220164"/>
            <a:ext cx="825935" cy="853440"/>
          </a:xfrm>
          <a:prstGeom prst="rect">
            <a:avLst/>
          </a:prstGeom>
        </p:spPr>
      </p:pic>
      <p:sp>
        <p:nvSpPr>
          <p:cNvPr id="4" name="Rectangle 3">
            <a:extLst>
              <a:ext uri="{FF2B5EF4-FFF2-40B4-BE49-F238E27FC236}">
                <a16:creationId xmlns:a16="http://schemas.microsoft.com/office/drawing/2014/main" id="{02532B5C-3E80-1F25-5F54-A7AA0DD3E546}"/>
              </a:ext>
            </a:extLst>
          </p:cNvPr>
          <p:cNvSpPr/>
          <p:nvPr/>
        </p:nvSpPr>
        <p:spPr>
          <a:xfrm>
            <a:off x="0" y="3468345"/>
            <a:ext cx="7315200" cy="5161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64D599C-CE8A-BD2A-F895-276A03BE3F99}"/>
              </a:ext>
            </a:extLst>
          </p:cNvPr>
          <p:cNvSpPr txBox="1"/>
          <p:nvPr/>
        </p:nvSpPr>
        <p:spPr>
          <a:xfrm>
            <a:off x="0" y="3452007"/>
            <a:ext cx="7315200" cy="584775"/>
          </a:xfrm>
          <a:prstGeom prst="rect">
            <a:avLst/>
          </a:prstGeom>
          <a:noFill/>
        </p:spPr>
        <p:txBody>
          <a:bodyPr wrap="square">
            <a:spAutoFit/>
          </a:bodyPr>
          <a:lstStyle/>
          <a:p>
            <a:pPr algn="ctr"/>
            <a:r>
              <a:rPr lang="en-US" sz="2000" dirty="0"/>
              <a:t>111 Nolin Road</a:t>
            </a:r>
          </a:p>
          <a:p>
            <a:pPr algn="ctr"/>
            <a:r>
              <a:rPr lang="en-US" sz="1200" dirty="0"/>
              <a:t>Spring Grove Plantation · Moncks Corner, SC 29461 · MLS# 25015168 · $394,000</a:t>
            </a:r>
          </a:p>
        </p:txBody>
      </p:sp>
      <p:sp>
        <p:nvSpPr>
          <p:cNvPr id="15" name="TextBox 14">
            <a:extLst>
              <a:ext uri="{FF2B5EF4-FFF2-40B4-BE49-F238E27FC236}">
                <a16:creationId xmlns:a16="http://schemas.microsoft.com/office/drawing/2014/main" id="{B8CAA9E0-7D98-78DD-27FE-15BC00FAE891}"/>
              </a:ext>
            </a:extLst>
          </p:cNvPr>
          <p:cNvSpPr txBox="1"/>
          <p:nvPr/>
        </p:nvSpPr>
        <p:spPr>
          <a:xfrm>
            <a:off x="0" y="5672761"/>
            <a:ext cx="7315200" cy="784830"/>
          </a:xfrm>
          <a:prstGeom prst="rect">
            <a:avLst/>
          </a:prstGeom>
          <a:noFill/>
        </p:spPr>
        <p:txBody>
          <a:bodyPr wrap="square">
            <a:spAutoFit/>
          </a:bodyPr>
          <a:lstStyle/>
          <a:p>
            <a:pPr algn="ctr"/>
            <a:r>
              <a:rPr lang="en-US" sz="1200" b="1" dirty="0">
                <a:solidFill>
                  <a:srgbClr val="F26325"/>
                </a:solidFill>
              </a:rPr>
              <a:t>Buyers Agent Compensation</a:t>
            </a:r>
            <a:endParaRPr lang="en-US" sz="1100" dirty="0"/>
          </a:p>
          <a:p>
            <a:pPr algn="ctr"/>
            <a:r>
              <a:rPr lang="en-US" sz="1100" dirty="0"/>
              <a:t>Premium pond lot with no rear neighbors perfect for buyers seeking privacy and outdoor space! The 20x10 sunroom can be used year-round (screened in or enclosed), and the 17x10 covered patio is ideal for entertaining. Fully fenced backyard, upgraded interior, and located in an established neighborhood. Easy to show bring your buyers!</a:t>
            </a:r>
          </a:p>
        </p:txBody>
      </p:sp>
      <p:sp>
        <p:nvSpPr>
          <p:cNvPr id="16" name="TextBox 15">
            <a:extLst>
              <a:ext uri="{FF2B5EF4-FFF2-40B4-BE49-F238E27FC236}">
                <a16:creationId xmlns:a16="http://schemas.microsoft.com/office/drawing/2014/main" id="{945DCCE6-081E-0BD7-16B7-9BCFAEB706A2}"/>
              </a:ext>
            </a:extLst>
          </p:cNvPr>
          <p:cNvSpPr txBox="1"/>
          <p:nvPr/>
        </p:nvSpPr>
        <p:spPr>
          <a:xfrm>
            <a:off x="0" y="0"/>
            <a:ext cx="7315200" cy="523220"/>
          </a:xfrm>
          <a:prstGeom prst="rect">
            <a:avLst/>
          </a:prstGeom>
          <a:noFill/>
        </p:spPr>
        <p:txBody>
          <a:bodyPr wrap="square">
            <a:spAutoFit/>
          </a:bodyPr>
          <a:lstStyle/>
          <a:p>
            <a:pPr algn="ctr"/>
            <a:r>
              <a:rPr lang="en-US" sz="2800" dirty="0">
                <a:solidFill>
                  <a:schemeClr val="bg1"/>
                </a:solidFill>
                <a:latin typeface="Adobe Handwriting Ernie" panose="03050502040307020404" pitchFamily="66" charset="0"/>
              </a:rPr>
              <a:t>Price Reduced to $394,000 </a:t>
            </a:r>
          </a:p>
        </p:txBody>
      </p:sp>
      <p:pic>
        <p:nvPicPr>
          <p:cNvPr id="21" name="Picture 20">
            <a:extLst>
              <a:ext uri="{FF2B5EF4-FFF2-40B4-BE49-F238E27FC236}">
                <a16:creationId xmlns:a16="http://schemas.microsoft.com/office/drawing/2014/main" id="{49523E6F-2B5D-5B95-D6B0-E94927BAF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70" y="4059430"/>
            <a:ext cx="2407714" cy="1603471"/>
          </a:xfrm>
          <a:prstGeom prst="rect">
            <a:avLst/>
          </a:prstGeom>
        </p:spPr>
      </p:pic>
      <p:pic>
        <p:nvPicPr>
          <p:cNvPr id="23" name="Picture 22">
            <a:extLst>
              <a:ext uri="{FF2B5EF4-FFF2-40B4-BE49-F238E27FC236}">
                <a16:creationId xmlns:a16="http://schemas.microsoft.com/office/drawing/2014/main" id="{9F559537-A86B-9AB1-8759-6C9C9B4EC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933" y="4062701"/>
            <a:ext cx="2395301" cy="1600200"/>
          </a:xfrm>
          <a:prstGeom prst="rect">
            <a:avLst/>
          </a:prstGeom>
        </p:spPr>
      </p:pic>
      <p:pic>
        <p:nvPicPr>
          <p:cNvPr id="25" name="Picture 24">
            <a:extLst>
              <a:ext uri="{FF2B5EF4-FFF2-40B4-BE49-F238E27FC236}">
                <a16:creationId xmlns:a16="http://schemas.microsoft.com/office/drawing/2014/main" id="{7FD48317-C1DC-3711-A6A1-A96E7E9423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0520" y="4572000"/>
            <a:ext cx="1371600" cy="913448"/>
          </a:xfrm>
          <a:prstGeom prst="rect">
            <a:avLst/>
          </a:prstGeom>
        </p:spPr>
      </p:pic>
      <p:pic>
        <p:nvPicPr>
          <p:cNvPr id="27" name="Picture 26">
            <a:extLst>
              <a:ext uri="{FF2B5EF4-FFF2-40B4-BE49-F238E27FC236}">
                <a16:creationId xmlns:a16="http://schemas.microsoft.com/office/drawing/2014/main" id="{D6C98E47-A73D-7E5F-9F1B-9D9A9ED4AE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970" y="6467451"/>
            <a:ext cx="2407714" cy="1603471"/>
          </a:xfrm>
          <a:prstGeom prst="rect">
            <a:avLst/>
          </a:prstGeom>
        </p:spPr>
      </p:pic>
      <p:pic>
        <p:nvPicPr>
          <p:cNvPr id="29" name="Picture 28">
            <a:extLst>
              <a:ext uri="{FF2B5EF4-FFF2-40B4-BE49-F238E27FC236}">
                <a16:creationId xmlns:a16="http://schemas.microsoft.com/office/drawing/2014/main" id="{7FCF047E-B7BC-A063-0502-4618A71B9A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0518" y="6467449"/>
            <a:ext cx="2407716" cy="1603473"/>
          </a:xfrm>
          <a:prstGeom prst="rect">
            <a:avLst/>
          </a:prstGeom>
        </p:spPr>
      </p:pic>
    </p:spTree>
    <p:extLst>
      <p:ext uri="{BB962C8B-B14F-4D97-AF65-F5344CB8AC3E}">
        <p14:creationId xmlns:p14="http://schemas.microsoft.com/office/powerpoint/2010/main" val="34131496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115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4</cp:revision>
  <dcterms:created xsi:type="dcterms:W3CDTF">2025-06-25T17:19:27Z</dcterms:created>
  <dcterms:modified xsi:type="dcterms:W3CDTF">2025-06-25T19:32:49Z</dcterms:modified>
</cp:coreProperties>
</file>