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true@trueedwards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18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1121 South Boulevard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Park Circle ~ North Charleston, SC 29405 ~ MLS# 19026659 ~ $449,000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32546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Fantastic Park Circle Location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True Edwards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true@trueedwards.com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 843-442-6253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0" y="5400268"/>
            <a:ext cx="4114800" cy="6771084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Directly across the street from Quarterman Park in desirable Park Circle, this gorgeous home sits on a spacious, premium lot. This location is within walking distance of popular restaurants and stores. The sun filled living room overlooks the park with hardwoods throughout. The renovated kitchen has a beautiful subway tile backsplash, granite counters, stainless steel appliances, &amp; a vent hood. The open living room boasts a fireplace with built-ins on either side &amp; access to the roomy screened-in porch. The large fenced-in backyard includes mature trees, azaleas, &amp; a storage shed. Hall bathroom has been completely renovated. Walking distance to EVO Pizza, Sesame Burger, Cod Father, Junction Kitchen, and soon opening Jack Rabbit Philly and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Barrelli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Barber Shop.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home for entertaining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windows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exterior doors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Rinnai tankless water heater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HVAC, ducts, and handler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Ample parking at Quarterman Park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pond at Quarterman Park is part of the Noisette tidal creek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Lots of restaurants and bars nearby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  <a:endParaRPr lang="en-US" sz="14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377180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622384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52744" y="8207316"/>
            <a:ext cx="1824228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55278" y="9622384"/>
            <a:ext cx="1821694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207316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8172" y="11037451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55278" y="5377180"/>
            <a:ext cx="1821694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037451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792248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52744" y="6792248"/>
            <a:ext cx="1824228" cy="1216152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D49911E-DD8F-4FF5-9F84-48DCA4629F2F}"/>
              </a:ext>
            </a:extLst>
          </p:cNvPr>
          <p:cNvSpPr/>
          <p:nvPr/>
        </p:nvSpPr>
        <p:spPr>
          <a:xfrm>
            <a:off x="8763000" y="1246001"/>
            <a:ext cx="777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$25.00 gas card giveaway. Chicken Salad Chick lunch provided by Warren Armstrong of Fairway Mortgage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A4A91DC-5C1E-4F39-8E5D-0D833B6C64BA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53100" y="3333157"/>
            <a:ext cx="1828800" cy="90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225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50</cp:revision>
  <dcterms:created xsi:type="dcterms:W3CDTF">2006-08-16T00:00:00Z</dcterms:created>
  <dcterms:modified xsi:type="dcterms:W3CDTF">2019-10-18T12:27:58Z</dcterms:modified>
</cp:coreProperties>
</file>