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69696"/>
    <a:srgbClr val="C0C0C0"/>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160" y="-8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9/2/2014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0" y="7696200"/>
            <a:ext cx="7772400" cy="2362200"/>
          </a:xfrm>
          <a:prstGeom prst="rect">
            <a:avLst/>
          </a:prstGeom>
          <a:blipFill dpi="0" rotWithShape="1">
            <a:blip r:embed="rId2"/>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t="13153" b="8966"/>
          <a:stretch/>
        </p:blipFill>
        <p:spPr>
          <a:xfrm>
            <a:off x="0" y="4357020"/>
            <a:ext cx="2957724" cy="1434180"/>
          </a:xfrm>
          <a:prstGeom prst="rect">
            <a:avLst/>
          </a:prstGeom>
          <a:ln>
            <a:solidFill>
              <a:schemeClr val="bg1"/>
            </a:solidFill>
          </a:ln>
        </p:spPr>
      </p:pic>
      <p:sp>
        <p:nvSpPr>
          <p:cNvPr id="3" name="Subtitle 2"/>
          <p:cNvSpPr>
            <a:spLocks noGrp="1"/>
          </p:cNvSpPr>
          <p:nvPr>
            <p:ph type="subTitle" idx="1"/>
          </p:nvPr>
        </p:nvSpPr>
        <p:spPr>
          <a:xfrm>
            <a:off x="0" y="5826545"/>
            <a:ext cx="7772400" cy="1808926"/>
          </a:xfrm>
        </p:spPr>
        <p:txBody>
          <a:bodyPr anchor="ctr">
            <a:normAutofit/>
          </a:bodyPr>
          <a:lstStyle/>
          <a:p>
            <a:r>
              <a:rPr lang="en-US" sz="1400" dirty="0"/>
              <a:t>Under New Ownership. Class A office space with Park West Blvd. signage and access. An elevator is in the building with a well appointed entrance and foyer. The second floor is move in ready up to </a:t>
            </a:r>
            <a:r>
              <a:rPr lang="en-US" sz="1400" dirty="0" smtClean="0"/>
              <a:t>3,492 square </a:t>
            </a:r>
            <a:r>
              <a:rPr lang="en-US" sz="1400" dirty="0"/>
              <a:t>feet and </a:t>
            </a:r>
            <a:r>
              <a:rPr lang="en-US" sz="1400" dirty="0"/>
              <a:t>the first floor is occupied and well managed</a:t>
            </a:r>
            <a:r>
              <a:rPr lang="en-US" sz="1400" dirty="0" smtClean="0"/>
              <a:t>.</a:t>
            </a:r>
            <a:r>
              <a:rPr lang="en-US" sz="1400" dirty="0" smtClean="0"/>
              <a:t> </a:t>
            </a:r>
            <a:r>
              <a:rPr lang="en-US" sz="1400" dirty="0"/>
              <a:t>The Landlord is willing to modify the building to accommodate the right tenant/use. Parking is directly out the main entrance with the ability for tenants to walk to breakfast, lunch and dinner as well as the grocery store and various professional and medical services. This is one of the nicest office buildings in northern Mount Pleasant. The NNN Expenses are estimated at </a:t>
            </a:r>
            <a:r>
              <a:rPr lang="en-US" sz="1400" dirty="0" smtClean="0"/>
              <a:t>$5.27 </a:t>
            </a:r>
            <a:r>
              <a:rPr lang="en-US" sz="1400" dirty="0"/>
              <a:t>per square foot.</a:t>
            </a:r>
          </a:p>
        </p:txBody>
      </p:sp>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8001000" y="7543800"/>
            <a:ext cx="2987040" cy="603504"/>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837730" y="7696200"/>
            <a:ext cx="3934670" cy="2362200"/>
          </a:xfrm>
          <a:prstGeom prst="rect">
            <a:avLst/>
          </a:prstGeom>
        </p:spPr>
      </p:pic>
      <p:sp>
        <p:nvSpPr>
          <p:cNvPr id="8" name="Rectangle 7"/>
          <p:cNvSpPr/>
          <p:nvPr/>
        </p:nvSpPr>
        <p:spPr>
          <a:xfrm>
            <a:off x="30480" y="7815471"/>
            <a:ext cx="3558988" cy="2123658"/>
          </a:xfrm>
          <a:prstGeom prst="rect">
            <a:avLst/>
          </a:prstGeom>
        </p:spPr>
        <p:txBody>
          <a:bodyPr wrap="none">
            <a:spAutoFit/>
          </a:bodyPr>
          <a:lstStyle/>
          <a:p>
            <a:pPr fontAlgn="base"/>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Address: 1124 PARK WEST BLVD</a:t>
            </a:r>
          </a:p>
          <a:p>
            <a:pPr fontAlgn="base"/>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Area: </a:t>
            </a:r>
            <a:r>
              <a:rPr lang="en-US" sz="1200" dirty="0" smtClean="0">
                <a:solidFill>
                  <a:schemeClr val="bg1"/>
                </a:solidFill>
                <a:effectLst>
                  <a:outerShdw blurRad="38100" dist="38100" dir="2700000" algn="tl">
                    <a:srgbClr val="000000">
                      <a:alpha val="43137"/>
                    </a:srgbClr>
                  </a:outerShdw>
                </a:effectLst>
                <a:latin typeface="Eras Demi ITC" panose="020B0805030504020804" pitchFamily="34" charset="0"/>
              </a:rPr>
              <a:t>CHS-</a:t>
            </a:r>
            <a:r>
              <a:rPr lang="en-US" sz="1200" dirty="0" err="1" smtClean="0">
                <a:solidFill>
                  <a:schemeClr val="bg1"/>
                </a:solidFill>
                <a:effectLst>
                  <a:outerShdw blurRad="38100" dist="38100" dir="2700000" algn="tl">
                    <a:srgbClr val="000000">
                      <a:alpha val="43137"/>
                    </a:srgbClr>
                  </a:outerShdw>
                </a:effectLst>
                <a:latin typeface="Eras Demi ITC" panose="020B0805030504020804" pitchFamily="34" charset="0"/>
              </a:rPr>
              <a:t>Mt.Pleasant</a:t>
            </a:r>
            <a:r>
              <a:rPr lang="en-US" sz="1200" dirty="0" smtClean="0">
                <a:solidFill>
                  <a:schemeClr val="bg1"/>
                </a:solidFill>
                <a:effectLst>
                  <a:outerShdw blurRad="38100" dist="38100" dir="2700000" algn="tl">
                    <a:srgbClr val="000000">
                      <a:alpha val="43137"/>
                    </a:srgbClr>
                  </a:outerShdw>
                </a:effectLst>
                <a:latin typeface="Eras Demi ITC" panose="020B0805030504020804" pitchFamily="34" charset="0"/>
              </a:rPr>
              <a:t> </a:t>
            </a:r>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North of IOP Connector</a:t>
            </a:r>
          </a:p>
          <a:p>
            <a:pPr fontAlgn="base"/>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Building Square Feet: 6492</a:t>
            </a:r>
          </a:p>
          <a:p>
            <a:pPr fontAlgn="base"/>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Category: details</a:t>
            </a:r>
          </a:p>
          <a:p>
            <a:pPr fontAlgn="base"/>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City: MOUNT PLEASANT</a:t>
            </a:r>
          </a:p>
          <a:p>
            <a:pPr fontAlgn="base"/>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County: Charleston</a:t>
            </a:r>
          </a:p>
          <a:p>
            <a:pPr fontAlgn="base"/>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Listing ID: 1328861</a:t>
            </a:r>
          </a:p>
          <a:p>
            <a:pPr fontAlgn="base"/>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Listing Price: $22</a:t>
            </a:r>
          </a:p>
          <a:p>
            <a:pPr fontAlgn="base"/>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Max Contiguous </a:t>
            </a:r>
            <a:r>
              <a:rPr lang="en-US" sz="1200" dirty="0" err="1">
                <a:solidFill>
                  <a:schemeClr val="bg1"/>
                </a:solidFill>
                <a:effectLst>
                  <a:outerShdw blurRad="38100" dist="38100" dir="2700000" algn="tl">
                    <a:srgbClr val="000000">
                      <a:alpha val="43137"/>
                    </a:srgbClr>
                  </a:outerShdw>
                </a:effectLst>
                <a:latin typeface="Eras Demi ITC" panose="020B0805030504020804" pitchFamily="34" charset="0"/>
              </a:rPr>
              <a:t>SqFt</a:t>
            </a:r>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 3561</a:t>
            </a:r>
          </a:p>
          <a:p>
            <a:pPr fontAlgn="base"/>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Minimum Div. </a:t>
            </a:r>
            <a:r>
              <a:rPr lang="en-US" sz="1200" dirty="0" err="1">
                <a:solidFill>
                  <a:schemeClr val="bg1"/>
                </a:solidFill>
                <a:effectLst>
                  <a:outerShdw blurRad="38100" dist="38100" dir="2700000" algn="tl">
                    <a:srgbClr val="000000">
                      <a:alpha val="43137"/>
                    </a:srgbClr>
                  </a:outerShdw>
                </a:effectLst>
                <a:latin typeface="Eras Demi ITC" panose="020B0805030504020804" pitchFamily="34" charset="0"/>
              </a:rPr>
              <a:t>SqFt</a:t>
            </a:r>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 895</a:t>
            </a:r>
          </a:p>
          <a:p>
            <a:pPr fontAlgn="base"/>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Office Class: A</a:t>
            </a:r>
            <a:endParaRPr lang="en-US" sz="800" dirty="0">
              <a:solidFill>
                <a:schemeClr val="bg1"/>
              </a:solidFill>
              <a:effectLst>
                <a:outerShdw blurRad="38100" dist="38100" dir="2700000" algn="tl">
                  <a:srgbClr val="000000">
                    <a:alpha val="43137"/>
                  </a:srgbClr>
                </a:outerShdw>
              </a:effectLst>
              <a:latin typeface="Eras Demi ITC" panose="020B0805030504020804" pitchFamily="34" charset="0"/>
            </a:endParaRPr>
          </a:p>
        </p:txBody>
      </p:sp>
      <p:sp>
        <p:nvSpPr>
          <p:cNvPr id="13" name="Rectangle 12"/>
          <p:cNvSpPr/>
          <p:nvPr/>
        </p:nvSpPr>
        <p:spPr>
          <a:xfrm>
            <a:off x="0" y="7635472"/>
            <a:ext cx="7772400" cy="60728"/>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860159" y="4357020"/>
            <a:ext cx="1912240" cy="1434180"/>
          </a:xfrm>
          <a:prstGeom prst="rect">
            <a:avLst/>
          </a:prstGeom>
          <a:ln>
            <a:solidFill>
              <a:schemeClr val="bg1"/>
            </a:solidFill>
          </a:ln>
        </p:spPr>
      </p:pic>
      <p:pic>
        <p:nvPicPr>
          <p:cNvPr id="6" name="Picture 5"/>
          <p:cNvPicPr>
            <a:picLocks noChangeAspect="1"/>
          </p:cNvPicPr>
          <p:nvPr/>
        </p:nvPicPr>
        <p:blipFill rotWithShape="1">
          <a:blip r:embed="rId7">
            <a:extLst>
              <a:ext uri="{28A0092B-C50C-407E-A947-70E740481C1C}">
                <a14:useLocalDpi xmlns:a14="http://schemas.microsoft.com/office/drawing/2010/main" val="0"/>
              </a:ext>
            </a:extLst>
          </a:blip>
          <a:srcRect t="11466" b="15452"/>
          <a:stretch/>
        </p:blipFill>
        <p:spPr>
          <a:xfrm>
            <a:off x="4966825" y="2743200"/>
            <a:ext cx="2805574" cy="1568946"/>
          </a:xfrm>
          <a:prstGeom prst="rect">
            <a:avLst/>
          </a:prstGeom>
          <a:ln>
            <a:solidFill>
              <a:schemeClr val="bg1"/>
            </a:solidFill>
          </a:ln>
        </p:spPr>
      </p:pic>
      <p:pic>
        <p:nvPicPr>
          <p:cNvPr id="7" name="Picture 6"/>
          <p:cNvPicPr>
            <a:picLocks noChangeAspect="1"/>
          </p:cNvPicPr>
          <p:nvPr/>
        </p:nvPicPr>
        <p:blipFill rotWithShape="1">
          <a:blip r:embed="rId8">
            <a:extLst>
              <a:ext uri="{28A0092B-C50C-407E-A947-70E740481C1C}">
                <a14:useLocalDpi xmlns:a14="http://schemas.microsoft.com/office/drawing/2010/main" val="0"/>
              </a:ext>
            </a:extLst>
          </a:blip>
          <a:srcRect l="4800" t="27626" r="4300" b="20647"/>
          <a:stretch/>
        </p:blipFill>
        <p:spPr>
          <a:xfrm>
            <a:off x="2957724" y="4352517"/>
            <a:ext cx="2886032" cy="1438683"/>
          </a:xfrm>
          <a:prstGeom prst="rect">
            <a:avLst/>
          </a:prstGeom>
          <a:ln>
            <a:solidFill>
              <a:schemeClr val="bg1"/>
            </a:solidFill>
          </a:ln>
        </p:spPr>
      </p:pic>
      <p:pic>
        <p:nvPicPr>
          <p:cNvPr id="14" name="Picture 13"/>
          <p:cNvPicPr>
            <a:picLocks noChangeAspect="1"/>
          </p:cNvPicPr>
          <p:nvPr/>
        </p:nvPicPr>
        <p:blipFill rotWithShape="1">
          <a:blip r:embed="rId9">
            <a:extLst>
              <a:ext uri="{28A0092B-C50C-407E-A947-70E740481C1C}">
                <a14:useLocalDpi xmlns:a14="http://schemas.microsoft.com/office/drawing/2010/main" val="0"/>
              </a:ext>
            </a:extLst>
          </a:blip>
          <a:srcRect l="4220" t="4595" r="3347" b="3867"/>
          <a:stretch/>
        </p:blipFill>
        <p:spPr>
          <a:xfrm>
            <a:off x="4966824" y="609600"/>
            <a:ext cx="2805575" cy="2104181"/>
          </a:xfrm>
          <a:prstGeom prst="rect">
            <a:avLst/>
          </a:prstGeom>
          <a:ln>
            <a:solidFill>
              <a:schemeClr val="bg1"/>
            </a:solidFill>
          </a:ln>
        </p:spPr>
      </p:pic>
      <p:pic>
        <p:nvPicPr>
          <p:cNvPr id="15" name="Picture 14"/>
          <p:cNvPicPr>
            <a:picLocks noChangeAspect="1"/>
          </p:cNvPicPr>
          <p:nvPr/>
        </p:nvPicPr>
        <p:blipFill rotWithShape="1">
          <a:blip r:embed="rId10">
            <a:extLst>
              <a:ext uri="{28A0092B-C50C-407E-A947-70E740481C1C}">
                <a14:useLocalDpi xmlns:a14="http://schemas.microsoft.com/office/drawing/2010/main" val="0"/>
              </a:ext>
            </a:extLst>
          </a:blip>
          <a:srcRect l="1961" t="2700" r="2765" b="2645"/>
          <a:stretch/>
        </p:blipFill>
        <p:spPr>
          <a:xfrm>
            <a:off x="0" y="609600"/>
            <a:ext cx="4936728" cy="3702546"/>
          </a:xfrm>
          <a:prstGeom prst="rect">
            <a:avLst/>
          </a:prstGeom>
          <a:ln>
            <a:solidFill>
              <a:schemeClr val="bg1"/>
            </a:solidFill>
          </a:ln>
        </p:spPr>
      </p:pic>
      <p:sp>
        <p:nvSpPr>
          <p:cNvPr id="10" name="Rectangle 9"/>
          <p:cNvSpPr/>
          <p:nvPr/>
        </p:nvSpPr>
        <p:spPr>
          <a:xfrm>
            <a:off x="0" y="-21336"/>
            <a:ext cx="7772400" cy="630936"/>
          </a:xfrm>
          <a:prstGeom prst="rect">
            <a:avLst/>
          </a:prstGeom>
          <a:solidFill>
            <a:srgbClr val="B2B2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5805065" y="-21336"/>
            <a:ext cx="1969008" cy="445008"/>
          </a:xfrm>
          <a:prstGeom prst="rect">
            <a:avLst/>
          </a:prstGeom>
          <a:ln>
            <a:noFill/>
          </a:ln>
          <a:effectLst>
            <a:softEdge rad="25400"/>
          </a:effectLst>
        </p:spPr>
      </p:pic>
      <p:sp>
        <p:nvSpPr>
          <p:cNvPr id="2" name="Title 1"/>
          <p:cNvSpPr>
            <a:spLocks noGrp="1"/>
          </p:cNvSpPr>
          <p:nvPr>
            <p:ph type="ctrTitle"/>
          </p:nvPr>
        </p:nvSpPr>
        <p:spPr>
          <a:xfrm>
            <a:off x="0" y="-21336"/>
            <a:ext cx="5102102" cy="630936"/>
          </a:xfrm>
        </p:spPr>
        <p:txBody>
          <a:bodyPr anchor="ctr">
            <a:noAutofit/>
          </a:bodyPr>
          <a:lstStyle/>
          <a:p>
            <a:r>
              <a:rPr lang="en-US" sz="2000" dirty="0" smtClean="0">
                <a:solidFill>
                  <a:schemeClr val="bg1"/>
                </a:solidFill>
                <a:effectLst>
                  <a:outerShdw blurRad="38100" dist="38100" dir="2700000" algn="tl">
                    <a:srgbClr val="000000">
                      <a:alpha val="43137"/>
                    </a:srgbClr>
                  </a:outerShdw>
                </a:effectLst>
                <a:latin typeface="Eras Demi ITC" panose="020B0805030504020804" pitchFamily="34" charset="0"/>
              </a:rPr>
              <a:t>CLASS A OFFICE SPACE IN PARK WEST</a:t>
            </a:r>
            <a:endParaRPr lang="en-US" sz="2000" dirty="0">
              <a:solidFill>
                <a:schemeClr val="bg1"/>
              </a:solidFill>
              <a:effectLst>
                <a:outerShdw blurRad="38100" dist="38100" dir="2700000" algn="tl">
                  <a:srgbClr val="000000">
                    <a:alpha val="43137"/>
                  </a:srgbClr>
                </a:outerShdw>
              </a:effectLst>
              <a:latin typeface="Eras Demi ITC" panose="020B0805030504020804" pitchFamily="34" charset="0"/>
            </a:endParaRPr>
          </a:p>
        </p:txBody>
      </p:sp>
    </p:spTree>
    <p:extLst>
      <p:ext uri="{BB962C8B-B14F-4D97-AF65-F5344CB8AC3E}">
        <p14:creationId xmlns:p14="http://schemas.microsoft.com/office/powerpoint/2010/main" val="30704182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90</TotalTime>
  <Words>184</Words>
  <Application>Microsoft Office PowerPoint</Application>
  <PresentationFormat>Custom</PresentationFormat>
  <Paragraphs>13</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CLASS A OFFICE SPACE IN PARK WEST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Turnkey Investment Property 100% Occupied</dc:title>
  <dc:creator>CVH360</dc:creator>
  <cp:lastModifiedBy>atp1313@gmail.com</cp:lastModifiedBy>
  <cp:revision>17</cp:revision>
  <dcterms:created xsi:type="dcterms:W3CDTF">2006-08-16T00:00:00Z</dcterms:created>
  <dcterms:modified xsi:type="dcterms:W3CDTF">2014-09-02T15:53:13Z</dcterms:modified>
</cp:coreProperties>
</file>