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avid@seaydevelopment.com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hyperlink" Target="http://www.seaydevelopmen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1124 PARK WEST BOULEVARD,  STE 100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1" y="746105"/>
            <a:ext cx="5189349" cy="284981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3595923"/>
            <a:ext cx="5237689" cy="4315169"/>
          </a:xfrm>
          <a:noFill/>
        </p:spPr>
        <p:txBody>
          <a:bodyPr anchor="ctr">
            <a:normAutofit lnSpcReduction="1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1124 PARK WEST BLVD</a:t>
            </a:r>
            <a:b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</a:b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Mt Pleasant, SC 29466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LEASE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Park, Work, Shop, Eat! Not a bad day at the retail location or office out in Park West. Class A office space with Park West Blvd. signage and access. First floor suite with main corridor entrance and dedicated entrance into space. An elevator is in the building with a well appointed entrance and foyer. Space consists of 5 offices and a kitchenette area. Medical, Dental, Office, Retail. A video tour exists. This area is booming. Construction underway across the parking lot for a pediatric practice and other uses.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6256031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746105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4419389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00143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#30010557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Contiguous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2,032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Lease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$22 PSF (Annual)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Lease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NNN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Lease Term: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36 Months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Offices: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Visibility: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Excellent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540-00-00-150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8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9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812" y="2582747"/>
            <a:ext cx="2194560" cy="164592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81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1124 PARK WEST BOULEVARD,  STE 100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28</cp:revision>
  <dcterms:created xsi:type="dcterms:W3CDTF">2006-08-16T00:00:00Z</dcterms:created>
  <dcterms:modified xsi:type="dcterms:W3CDTF">2017-01-05T17:18:52Z</dcterms:modified>
</cp:coreProperties>
</file>