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DE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2244" y="-2118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18" Type="http://schemas.openxmlformats.org/officeDocument/2006/relationships/image" Target="../media/image16.jpeg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jpeg"/><Relationship Id="rId2" Type="http://schemas.openxmlformats.org/officeDocument/2006/relationships/image" Target="../media/image1.jpg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4" Type="http://schemas.openxmlformats.org/officeDocument/2006/relationships/hyperlink" Target="mailto:support@mattoneillteam.com" TargetMode="External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22" b="12418"/>
          <a:stretch/>
        </p:blipFill>
        <p:spPr bwMode="auto">
          <a:xfrm>
            <a:off x="1727" y="0"/>
            <a:ext cx="77724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4294" y="5232978"/>
            <a:ext cx="4806778" cy="7011777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Deep-Water Custom-Home with Daniel Island Schools has largest residential pool and outdoor oasis in Charleston! Private dock, large yard, and exceptional views. The outdoor oasis is like having a luxurious resort in your backyard. The atrium prevents leaves from falling into the sparkling in-ground pool that has an overflow hot tub. Owners invested $350,000 in renovations over the past 12 months to make this home truly spectacular. The wrap-around back porch, wrap-around covered patio &amp; front porch are additional outdoor living areas where you can enjoy the homes’ privacy. Just a few of the details inside the home include, chair rail/crown/baseboard molding, high ceilings &amp; beautiful hardwood floors. Be sure to come see all this home!</a:t>
            </a:r>
          </a:p>
          <a:p>
            <a:endParaRPr lang="en-US" sz="12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200" b="1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 include: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$350,000 in improvements and upgrades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kitchen features granite counters, a breakfast bar, a center island, stainless steel appliances, a gas range, a wet bar with a wine rack, a walk-in pantry and a butler's pantry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living room has a cozy wood burning fireplace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Coffered style ceilings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Antique heart pine floors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Outdoor atrium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owner's retreat includes two walk-in closets, access to the porch and an </a:t>
            </a: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ensuite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full bath with dual vanity, </a:t>
            </a: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jacuzzi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tub and walk-in shower with dual shower heads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laundry room has a sink and built-ins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Elevator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Transferable dock permit for dock extension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Great for water activities such as kayaking, crabbing, boating, paddle boarding, and fishing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endParaRPr lang="en-US" sz="12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200" b="1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today!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12435840"/>
            <a:ext cx="7772400" cy="36576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Matt O’Neill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4"/>
              </a:rPr>
              <a:t>matt@mattoneillteam.com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843-532-4220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pic>
        <p:nvPicPr>
          <p:cNvPr id="10" name="Picture 9"/>
          <p:cNvPicPr preferRelativeResize="0"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178" y="5243615"/>
            <a:ext cx="1490472" cy="987552"/>
          </a:xfrm>
          <a:prstGeom prst="rect">
            <a:avLst/>
          </a:prstGeom>
        </p:spPr>
      </p:pic>
      <p:pic>
        <p:nvPicPr>
          <p:cNvPr id="11" name="Picture 10"/>
          <p:cNvPicPr preferRelativeResize="0"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179" y="7647549"/>
            <a:ext cx="1486959" cy="987552"/>
          </a:xfrm>
          <a:prstGeom prst="rect">
            <a:avLst/>
          </a:prstGeom>
        </p:spPr>
      </p:pic>
      <p:pic>
        <p:nvPicPr>
          <p:cNvPr id="12" name="Picture 11"/>
          <p:cNvPicPr preferRelativeResize="0"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178" y="11253450"/>
            <a:ext cx="1486959" cy="987552"/>
          </a:xfrm>
          <a:prstGeom prst="rect">
            <a:avLst/>
          </a:prstGeom>
        </p:spPr>
      </p:pic>
      <p:pic>
        <p:nvPicPr>
          <p:cNvPr id="15" name="Picture 14"/>
          <p:cNvPicPr preferRelativeResize="0"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178" y="8849516"/>
            <a:ext cx="1490472" cy="987552"/>
          </a:xfrm>
          <a:prstGeom prst="rect">
            <a:avLst/>
          </a:prstGeom>
        </p:spPr>
      </p:pic>
      <p:pic>
        <p:nvPicPr>
          <p:cNvPr id="19" name="Picture 18"/>
          <p:cNvPicPr preferRelativeResize="0"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178" y="10051483"/>
            <a:ext cx="1486959" cy="987552"/>
          </a:xfrm>
          <a:prstGeom prst="rect">
            <a:avLst/>
          </a:prstGeom>
        </p:spPr>
      </p:pic>
      <p:pic>
        <p:nvPicPr>
          <p:cNvPr id="20" name="Picture 19"/>
          <p:cNvPicPr preferRelativeResize="0"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178" y="6445582"/>
            <a:ext cx="1490472" cy="987552"/>
          </a:xfrm>
          <a:prstGeom prst="rect">
            <a:avLst/>
          </a:prstGeom>
        </p:spPr>
      </p:pic>
      <p:pic>
        <p:nvPicPr>
          <p:cNvPr id="27" name="Picture 26"/>
          <p:cNvPicPr preferRelativeResize="0"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0013" y="7647549"/>
            <a:ext cx="1486959" cy="987552"/>
          </a:xfrm>
          <a:prstGeom prst="rect">
            <a:avLst/>
          </a:prstGeom>
        </p:spPr>
      </p:pic>
      <p:pic>
        <p:nvPicPr>
          <p:cNvPr id="28" name="Picture 27"/>
          <p:cNvPicPr preferRelativeResize="0"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0" y="6445582"/>
            <a:ext cx="1490472" cy="987552"/>
          </a:xfrm>
          <a:prstGeom prst="rect">
            <a:avLst/>
          </a:prstGeom>
        </p:spPr>
      </p:pic>
      <p:pic>
        <p:nvPicPr>
          <p:cNvPr id="29" name="Picture 28"/>
          <p:cNvPicPr preferRelativeResize="0"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8571" y="5243615"/>
            <a:ext cx="1488401" cy="987552"/>
          </a:xfrm>
          <a:prstGeom prst="rect">
            <a:avLst/>
          </a:prstGeom>
        </p:spPr>
      </p:pic>
      <p:pic>
        <p:nvPicPr>
          <p:cNvPr id="30" name="Picture 29"/>
          <p:cNvPicPr preferRelativeResize="0"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0013" y="10051483"/>
            <a:ext cx="1486959" cy="987552"/>
          </a:xfrm>
          <a:prstGeom prst="rect">
            <a:avLst/>
          </a:prstGeom>
        </p:spPr>
      </p:pic>
      <p:pic>
        <p:nvPicPr>
          <p:cNvPr id="31" name="Picture 30"/>
          <p:cNvPicPr preferRelativeResize="0"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0" y="8849516"/>
            <a:ext cx="1490472" cy="98755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727" y="4191000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1125 Pinefield Drive</a:t>
            </a:r>
          </a:p>
          <a:p>
            <a:pPr algn="ctr"/>
            <a:r>
              <a:rPr lang="en-US" sz="1800" dirty="0" err="1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Pinefield</a:t>
            </a:r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 Plantation ~ Charleston ~ MLS# 16020913 ~ $1,249,000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" y="0"/>
            <a:ext cx="7772400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ln w="3175">
                  <a:solidFill>
                    <a:schemeClr val="bg2">
                      <a:lumMod val="25000"/>
                    </a:schemeClr>
                  </a:solidFill>
                </a:ln>
                <a:solidFill>
                  <a:schemeClr val="bg2">
                    <a:lumMod val="9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Deep Water ~ Daniel Island</a:t>
            </a:r>
            <a:br>
              <a:rPr lang="en-US" b="1" dirty="0">
                <a:ln w="3175">
                  <a:solidFill>
                    <a:schemeClr val="bg2">
                      <a:lumMod val="25000"/>
                    </a:schemeClr>
                  </a:solidFill>
                </a:ln>
                <a:solidFill>
                  <a:schemeClr val="bg2">
                    <a:lumMod val="9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</a:br>
            <a:r>
              <a:rPr lang="en-US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$250K Price Reduction</a:t>
            </a:r>
            <a:endParaRPr lang="en-US" b="1" i="1" dirty="0">
              <a:ln w="3175">
                <a:noFill/>
              </a:ln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050428" y="11774834"/>
            <a:ext cx="476707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b="1" i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today!</a:t>
            </a:r>
          </a:p>
        </p:txBody>
      </p:sp>
      <p:sp>
        <p:nvSpPr>
          <p:cNvPr id="21" name="Rectangle 20"/>
          <p:cNvSpPr/>
          <p:nvPr/>
        </p:nvSpPr>
        <p:spPr>
          <a:xfrm>
            <a:off x="-3352800" y="811410"/>
            <a:ext cx="3048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ln w="3175"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60000" endA="900" endPos="60000" dist="29997" dir="5400000" sy="-100000" algn="bl" rotWithShape="0"/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Reduced!</a:t>
            </a:r>
            <a:endParaRPr lang="en-US" sz="2800" b="1" i="1" dirty="0">
              <a:ln w="3175">
                <a:solidFill>
                  <a:schemeClr val="bg2">
                    <a:lumMod val="50000"/>
                  </a:schemeClr>
                </a:solidFill>
              </a:ln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  <a:reflection blurRad="6350" stA="60000" endA="900" endPos="60000" dist="29997" dir="5400000" sy="-100000" algn="bl" rotWithShape="0"/>
              </a:effectLst>
              <a:latin typeface="Palatino Linotype" panose="02040502050505030304" pitchFamily="18" charset="0"/>
            </a:endParaRPr>
          </a:p>
        </p:txBody>
      </p:sp>
      <p:pic>
        <p:nvPicPr>
          <p:cNvPr id="22" name="Picture 21"/>
          <p:cNvPicPr preferRelativeResize="0"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34704" y="2209800"/>
            <a:ext cx="1325785" cy="99433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3" name="Picture 22"/>
          <p:cNvPicPr preferRelativeResize="0">
            <a:picLocks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0428" y="2209800"/>
            <a:ext cx="1328928" cy="996696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32" name="Picture 31"/>
          <p:cNvPicPr preferRelativeResize="0">
            <a:picLocks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1" y="11253450"/>
            <a:ext cx="1490472" cy="987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</TotalTime>
  <Words>294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Palatino Linotype</vt:lpstr>
      <vt:lpstr>Times New Roman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45</cp:revision>
  <dcterms:created xsi:type="dcterms:W3CDTF">2006-08-16T00:00:00Z</dcterms:created>
  <dcterms:modified xsi:type="dcterms:W3CDTF">2016-10-25T14:05:09Z</dcterms:modified>
</cp:coreProperties>
</file>