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315200" cy="9144000"/>
  <p:notesSz cx="6858000" cy="9144000"/>
  <p:embeddedFontLst>
    <p:embeddedFont>
      <p:font typeface="Book Antiqua" panose="02040602050305030304" pitchFamily="18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Lucida Sans" panose="020B0602030504020204" pitchFamily="34" charset="0"/>
      <p:regular r:id="rId11"/>
      <p:bold r:id="rId12"/>
      <p:italic r:id="rId13"/>
      <p:boldItalic r:id="rId14"/>
    </p:embeddedFont>
    <p:embeddedFont>
      <p:font typeface="Rastanty Cortez" panose="02000506000000020003" pitchFamily="2" charset="0"/>
      <p:regular r:id="rId15"/>
    </p:embeddedFont>
    <p:embeddedFont>
      <p:font typeface="Wingdings 2" panose="05020102010507070707" pitchFamily="18" charset="2"/>
      <p:regular r:id="rId16"/>
    </p:embeddedFont>
    <p:embeddedFont>
      <p:font typeface="Wingdings 3" panose="05040102010807070707" pitchFamily="18" charset="2"/>
      <p:regular r:id="rId17"/>
    </p:embeddedFont>
  </p:embeddedFontLst>
  <p:defaultTextStyle>
    <a:defPPr>
      <a:defRPr lang="en-US"/>
    </a:defPPr>
    <a:lvl1pPr marL="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746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4935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240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89870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37337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84804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2272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79739" algn="l" defTabSz="6949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53F"/>
    <a:srgbClr val="79B8F9"/>
    <a:srgbClr val="79B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4660"/>
  </p:normalViewPr>
  <p:slideViewPr>
    <p:cSldViewPr>
      <p:cViewPr varScale="1">
        <p:scale>
          <a:sx n="63" d="100"/>
          <a:sy n="63" d="100"/>
        </p:scale>
        <p:origin x="2902" y="3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5" y="1828800"/>
            <a:ext cx="658368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363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442263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15680" indent="0" algn="ctr">
              <a:buNone/>
            </a:lvl2pPr>
            <a:lvl3pPr marL="831358" indent="0" algn="ctr">
              <a:buNone/>
            </a:lvl3pPr>
            <a:lvl4pPr marL="1247038" indent="0" algn="ctr">
              <a:buNone/>
            </a:lvl4pPr>
            <a:lvl5pPr marL="1662717" indent="0" algn="ctr">
              <a:buNone/>
            </a:lvl5pPr>
            <a:lvl6pPr marL="2078397" indent="0" algn="ctr">
              <a:buNone/>
            </a:lvl6pPr>
            <a:lvl7pPr marL="2494077" indent="0" algn="ctr">
              <a:buNone/>
            </a:lvl7pPr>
            <a:lvl8pPr marL="2909755" indent="0" algn="ctr">
              <a:buNone/>
            </a:lvl8pPr>
            <a:lvl9pPr marL="3325435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7"/>
            <a:ext cx="164592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7"/>
            <a:ext cx="481584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12800"/>
            <a:ext cx="566928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363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343716"/>
            <a:ext cx="5669280" cy="2012948"/>
          </a:xfrm>
        </p:spPr>
        <p:txBody>
          <a:bodyPr anchor="t"/>
          <a:lstStyle>
            <a:lvl1pPr marL="66508" indent="0" algn="l">
              <a:buNone/>
              <a:defRPr sz="1818">
                <a:solidFill>
                  <a:schemeClr val="tx1"/>
                </a:solidFill>
              </a:defRPr>
            </a:lvl1pPr>
            <a:lvl2pPr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8555570"/>
            <a:ext cx="6096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3"/>
            <a:ext cx="3230880" cy="6034617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1818"/>
            </a:lvl3pPr>
            <a:lvl4pPr>
              <a:defRPr sz="1637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658368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2046819"/>
            <a:ext cx="3232149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1" y="2046819"/>
            <a:ext cx="3233420" cy="1001183"/>
          </a:xfrm>
        </p:spPr>
        <p:txBody>
          <a:bodyPr anchor="ctr"/>
          <a:lstStyle>
            <a:lvl1pPr marL="0" indent="0">
              <a:buNone/>
              <a:defRPr sz="2182" b="0" cap="all" baseline="0">
                <a:solidFill>
                  <a:schemeClr val="tx1"/>
                </a:solidFill>
              </a:defRPr>
            </a:lvl1pPr>
            <a:lvl2pPr>
              <a:buNone/>
              <a:defRPr sz="1818" b="1"/>
            </a:lvl2pPr>
            <a:lvl3pPr>
              <a:buNone/>
              <a:defRPr sz="1637" b="1"/>
            </a:lvl3pPr>
            <a:lvl4pPr>
              <a:buNone/>
              <a:defRPr sz="1455" b="1"/>
            </a:lvl4pPr>
            <a:lvl5pPr>
              <a:buNone/>
              <a:defRPr sz="1455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2" y="3149603"/>
            <a:ext cx="3232149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3149603"/>
            <a:ext cx="3233420" cy="5018617"/>
          </a:xfrm>
        </p:spPr>
        <p:txBody>
          <a:bodyPr/>
          <a:lstStyle>
            <a:lvl1pPr>
              <a:defRPr sz="2182"/>
            </a:lvl1pPr>
            <a:lvl2pPr>
              <a:defRPr sz="1818"/>
            </a:lvl2pPr>
            <a:lvl3pPr>
              <a:defRPr sz="1637"/>
            </a:lvl3pPr>
            <a:lvl4pPr>
              <a:defRPr sz="1455"/>
            </a:lvl4pPr>
            <a:lvl5pPr>
              <a:defRPr sz="1455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2" y="364067"/>
            <a:ext cx="2406651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2" y="2032003"/>
            <a:ext cx="2406651" cy="6136217"/>
          </a:xfrm>
        </p:spPr>
        <p:txBody>
          <a:bodyPr/>
          <a:lstStyle>
            <a:lvl1pPr marL="0" indent="0">
              <a:buNone/>
              <a:defRPr sz="1273"/>
            </a:lvl1pPr>
            <a:lvl2pPr>
              <a:buNone/>
              <a:defRPr sz="1092"/>
            </a:lvl2pPr>
            <a:lvl3pPr>
              <a:buNone/>
              <a:defRPr sz="910"/>
            </a:lvl3pPr>
            <a:lvl4pPr>
              <a:buNone/>
              <a:defRPr sz="818"/>
            </a:lvl4pPr>
            <a:lvl5pPr>
              <a:buNone/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364067"/>
            <a:ext cx="4089401" cy="7804152"/>
          </a:xfrm>
        </p:spPr>
        <p:txBody>
          <a:bodyPr/>
          <a:lstStyle>
            <a:lvl1pPr>
              <a:defRPr sz="2363"/>
            </a:lvl1pPr>
            <a:lvl2pPr>
              <a:defRPr sz="2182"/>
            </a:lvl2pPr>
            <a:lvl3pPr>
              <a:defRPr sz="2000"/>
            </a:lvl3pPr>
            <a:lvl4pPr>
              <a:defRPr sz="1818"/>
            </a:lvl4pPr>
            <a:lvl5pPr>
              <a:defRPr sz="163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12800"/>
            <a:ext cx="4389120" cy="696383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818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442633"/>
            <a:ext cx="438912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91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555715"/>
            <a:ext cx="4389120" cy="707137"/>
          </a:xfrm>
        </p:spPr>
        <p:txBody>
          <a:bodyPr lIns="45720" tIns="45720" rIns="45720" anchor="t"/>
          <a:lstStyle>
            <a:lvl1pPr marL="0" indent="0" algn="ctr">
              <a:buNone/>
              <a:defRPr sz="1273"/>
            </a:lvl1pPr>
            <a:lvl2pPr>
              <a:defRPr sz="1092"/>
            </a:lvl2pPr>
            <a:lvl3pPr>
              <a:defRPr sz="910"/>
            </a:lvl3pPr>
            <a:lvl4pPr>
              <a:defRPr sz="818"/>
            </a:lvl4pPr>
            <a:lvl5pPr>
              <a:defRPr sz="818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366183"/>
            <a:ext cx="658368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133600"/>
            <a:ext cx="658368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8555570"/>
            <a:ext cx="170688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8555570"/>
            <a:ext cx="231648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8555570"/>
            <a:ext cx="6096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092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728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8815" indent="-374111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545" kern="1200">
          <a:solidFill>
            <a:schemeClr val="tx1"/>
          </a:solidFill>
          <a:latin typeface="+mn-lt"/>
          <a:ea typeface="+mn-ea"/>
          <a:cs typeface="+mn-cs"/>
        </a:defRPr>
      </a:lvl1pPr>
      <a:lvl2pPr marL="789791" indent="-257722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182" kern="1200">
          <a:solidFill>
            <a:schemeClr val="tx1"/>
          </a:solidFill>
          <a:latin typeface="+mn-lt"/>
          <a:ea typeface="+mn-ea"/>
          <a:cs typeface="+mn-cs"/>
        </a:defRPr>
      </a:lvl2pPr>
      <a:lvl3pPr marL="1030884" indent="-207839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11" indent="-166272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404996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1604522" indent="-166272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637" kern="1200">
          <a:solidFill>
            <a:schemeClr val="tx1"/>
          </a:solidFill>
          <a:latin typeface="+mn-lt"/>
          <a:ea typeface="+mn-ea"/>
          <a:cs typeface="+mn-cs"/>
        </a:defRPr>
      </a:lvl6pPr>
      <a:lvl7pPr marL="1787421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55" kern="1200">
          <a:solidFill>
            <a:schemeClr val="tx1"/>
          </a:solidFill>
          <a:latin typeface="+mn-lt"/>
          <a:ea typeface="+mn-ea"/>
          <a:cs typeface="+mn-cs"/>
        </a:defRPr>
      </a:lvl7pPr>
      <a:lvl8pPr marL="1970319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153218" indent="-166272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7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15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31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470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62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783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940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097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25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mailto:suzi.baldrick@carolinaone.com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7315200" cy="4108250"/>
          </a:xfrm>
          <a:prstGeom prst="rect">
            <a:avLst/>
          </a:prstGeom>
          <a:ln w="6350"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124693" y="8117616"/>
            <a:ext cx="7065817" cy="102638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66938"/>
            <a:ext cx="5833488" cy="961004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cap="none" dirty="0">
                <a:ln w="3175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1125 </a:t>
            </a:r>
            <a:r>
              <a:rPr lang="en-US" sz="2400" cap="none" dirty="0" err="1">
                <a:ln w="3175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Hitchfield</a:t>
            </a:r>
            <a:r>
              <a:rPr lang="en-US" sz="2400" cap="none" dirty="0">
                <a:ln w="3175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 Lane</a:t>
            </a:r>
            <a:br>
              <a:rPr lang="en-US" sz="18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Cedar Plantation | Awendaw, SC 29429</a:t>
            </a:r>
            <a:br>
              <a:rPr lang="en-US" sz="16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</a:br>
            <a:r>
              <a:rPr lang="en-US" sz="1600" cap="none" dirty="0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MLS# 24015516 | </a:t>
            </a:r>
            <a:r>
              <a:rPr lang="en-US" sz="1600" cap="none">
                <a:ln w="10541" cmpd="sng">
                  <a:noFill/>
                  <a:prstDash val="solid"/>
                </a:ln>
                <a:solidFill>
                  <a:srgbClr val="10253F"/>
                </a:solidFill>
                <a:effectLst/>
                <a:latin typeface="Century Gothic" panose="020B0502020202020204" pitchFamily="34" charset="0"/>
              </a:rPr>
              <a:t>$875,000</a:t>
            </a:r>
            <a:endParaRPr lang="en-US" sz="1100" i="1" cap="none" dirty="0">
              <a:ln w="10541" cmpd="sng">
                <a:noFill/>
                <a:prstDash val="solid"/>
              </a:ln>
              <a:solidFill>
                <a:srgbClr val="10253F"/>
              </a:solidFill>
              <a:effectLst/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645" y="8176303"/>
            <a:ext cx="685750" cy="9524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47443" y="8298480"/>
            <a:ext cx="3620315" cy="708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  <a:t>Suzi Baldrick</a:t>
            </a:r>
            <a:br>
              <a:rPr lang="en-US" sz="1667" dirty="0">
                <a:solidFill>
                  <a:srgbClr val="10253F"/>
                </a:solidFill>
                <a:latin typeface="Century Gothic" panose="020B0502020202020204" pitchFamily="34" charset="0"/>
              </a:rPr>
            </a:b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Mobile 843-442-3149</a:t>
            </a:r>
          </a:p>
          <a:p>
            <a:pPr algn="ctr"/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  <a:hlinkClick r:id="rId4"/>
              </a:rPr>
              <a:t>suzi.baldrick@carolinaone.com</a:t>
            </a:r>
            <a:r>
              <a:rPr lang="en-US" sz="1167" dirty="0">
                <a:solidFill>
                  <a:srgbClr val="10253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90953" y="8233887"/>
            <a:ext cx="1385455" cy="837265"/>
            <a:chOff x="0" y="9037683"/>
            <a:chExt cx="1524000" cy="9209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491" y="9037683"/>
              <a:ext cx="665018" cy="4572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9533577"/>
              <a:ext cx="1524000" cy="425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Carolina One Real Estate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1503 Palm Blvd</a:t>
              </a:r>
            </a:p>
            <a:p>
              <a:pPr algn="ctr"/>
              <a:r>
                <a:rPr lang="en-US" sz="637" dirty="0">
                  <a:solidFill>
                    <a:srgbClr val="10253F"/>
                  </a:solidFill>
                  <a:latin typeface="Century Gothic" panose="020B0502020202020204" pitchFamily="34" charset="0"/>
                </a:rPr>
                <a:t>Isle of Palms, SC 29451-2280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-138545"/>
            <a:ext cx="7315200" cy="93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55" dirty="0">
                <a:ln w="3175">
                  <a:noFill/>
                </a:ln>
                <a:solidFill>
                  <a:schemeClr val="bg1"/>
                </a:solidFill>
                <a:latin typeface="Rastanty Cortez" panose="02000506000000020003" pitchFamily="2" charset="0"/>
              </a:rPr>
              <a:t>Looking for the perfect escape from the city?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5F38D1-3C09-476C-9544-C12C023A5A70}"/>
              </a:ext>
            </a:extLst>
          </p:cNvPr>
          <p:cNvSpPr/>
          <p:nvPr/>
        </p:nvSpPr>
        <p:spPr>
          <a:xfrm>
            <a:off x="8763000" y="1447800"/>
            <a:ext cx="2808782" cy="428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82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Century Gothic" panose="020B0502020202020204" pitchFamily="34" charset="0"/>
              </a:rPr>
              <a:t>PRICE ADJUSTMENT!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234A0-AFDC-DBCC-3D85-CC2AFFCA8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7167492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AE7CD-C0B7-72D9-50F9-89146CCCF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4141700"/>
            <a:ext cx="1463040" cy="9747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 bathroom with a tub and cabinets&#10;&#10;Description automatically generated">
            <a:extLst>
              <a:ext uri="{FF2B5EF4-FFF2-40B4-BE49-F238E27FC236}">
                <a16:creationId xmlns:a16="http://schemas.microsoft.com/office/drawing/2014/main" id="{D218F208-15F3-EAEB-75A7-47EE02CFC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399591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C0B075-D521-12B1-60DF-B325DD93C8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5149874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F2533-E284-8702-AFE9-43F252B3F3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160" y="6158683"/>
            <a:ext cx="1463040" cy="97536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7C5A89-D42A-B4D4-2609-BFCF872F280D}"/>
              </a:ext>
            </a:extLst>
          </p:cNvPr>
          <p:cNvSpPr txBox="1"/>
          <p:nvPr/>
        </p:nvSpPr>
        <p:spPr>
          <a:xfrm>
            <a:off x="18672" y="5172907"/>
            <a:ext cx="583348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3 </a:t>
            </a:r>
            <a:r>
              <a:rPr lang="en-US">
                <a:latin typeface="Century Gothic" panose="020B0502020202020204" pitchFamily="34" charset="0"/>
              </a:rPr>
              <a:t>Bedrooms | </a:t>
            </a:r>
            <a:r>
              <a:rPr lang="en-US" dirty="0">
                <a:latin typeface="Century Gothic" panose="020B0502020202020204" pitchFamily="34" charset="0"/>
              </a:rPr>
              <a:t>2</a:t>
            </a:r>
            <a:r>
              <a:rPr lang="en-US">
                <a:latin typeface="Century Gothic" panose="020B0502020202020204" pitchFamily="34" charset="0"/>
              </a:rPr>
              <a:t>½ Bathrooms | 2,089sf</a:t>
            </a:r>
            <a:endParaRPr lang="en-US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Architecturally stunning home with metal roof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Meticulous detailing inside and 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Custom millwork cabinetry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Primary suite on first floor with exquisite bathroom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Butcher block island with gas cooktop, plentiful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Wide-plank European white oak flooring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Expansive rear deck steps down to salt-finished concrete patio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Detached garage with an extra 550 sq ft (unfinished) upstairs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Huge lot with uninterrupted views of the pond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Encapsulated crawl space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 true labor of love…builder’s personal home built in 2019 by </a:t>
            </a:r>
            <a:r>
              <a:rPr lang="en-US" dirty="0" err="1">
                <a:latin typeface="Century Gothic" panose="020B0502020202020204" pitchFamily="34" charset="0"/>
              </a:rPr>
              <a:t>TightLines</a:t>
            </a:r>
            <a:r>
              <a:rPr lang="en-US" dirty="0">
                <a:latin typeface="Century Gothic" panose="020B0502020202020204" pitchFamily="34" charset="0"/>
              </a:rPr>
              <a:t> Construction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D9638D-22C7-33ED-48B9-1606C804D237}"/>
              </a:ext>
            </a:extLst>
          </p:cNvPr>
          <p:cNvSpPr/>
          <p:nvPr/>
        </p:nvSpPr>
        <p:spPr>
          <a:xfrm>
            <a:off x="0" y="3400365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3175">
                  <a:noFill/>
                </a:ln>
                <a:solidFill>
                  <a:srgbClr val="FFFF00"/>
                </a:solidFill>
                <a:latin typeface="Rastanty Cortez" panose="02000506000000020003" pitchFamily="2" charset="0"/>
              </a:rPr>
              <a:t>Price Recently Reduced!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611</TotalTime>
  <Words>151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Wingdings 3</vt:lpstr>
      <vt:lpstr>Book Antiqua</vt:lpstr>
      <vt:lpstr>Arial</vt:lpstr>
      <vt:lpstr>Century Gothic</vt:lpstr>
      <vt:lpstr>Lucida Sans</vt:lpstr>
      <vt:lpstr>Wingdings 2</vt:lpstr>
      <vt:lpstr>Wingdings</vt:lpstr>
      <vt:lpstr>Rastanty Cortez</vt:lpstr>
      <vt:lpstr>Apex</vt:lpstr>
      <vt:lpstr>1125 Hitchfield Lane Cedar Plantation | Awendaw, SC 29429 MLS# 24015516 |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112</cp:revision>
  <dcterms:created xsi:type="dcterms:W3CDTF">2006-08-16T00:00:00Z</dcterms:created>
  <dcterms:modified xsi:type="dcterms:W3CDTF">2024-06-28T12:15:33Z</dcterms:modified>
</cp:coreProperties>
</file>