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104" d="100"/>
          <a:sy n="104" d="100"/>
        </p:scale>
        <p:origin x="2172" y="137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097280"/>
            <a:ext cx="6583680" cy="14630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61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665358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49403" indent="0" algn="ctr">
              <a:buNone/>
            </a:lvl2pPr>
            <a:lvl3pPr marL="498805" indent="0" algn="ctr">
              <a:buNone/>
            </a:lvl3pPr>
            <a:lvl4pPr marL="748208" indent="0" algn="ctr">
              <a:buNone/>
            </a:lvl4pPr>
            <a:lvl5pPr marL="997610" indent="0" algn="ctr">
              <a:buNone/>
            </a:lvl5pPr>
            <a:lvl6pPr marL="1247013" indent="0" algn="ctr">
              <a:buNone/>
            </a:lvl6pPr>
            <a:lvl7pPr marL="1496416" indent="0" algn="ctr">
              <a:buNone/>
            </a:lvl7pPr>
            <a:lvl8pPr marL="1745818" indent="0" algn="ctr">
              <a:buNone/>
            </a:lvl8pPr>
            <a:lvl9pPr marL="199522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2"/>
            <a:ext cx="1645920" cy="468122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2"/>
            <a:ext cx="4815840" cy="468122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87680"/>
            <a:ext cx="5669280" cy="14630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61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006229"/>
            <a:ext cx="5669280" cy="1207769"/>
          </a:xfrm>
        </p:spPr>
        <p:txBody>
          <a:bodyPr anchor="t"/>
          <a:lstStyle>
            <a:lvl1pPr marL="39904" indent="0" algn="l">
              <a:buNone/>
              <a:defRPr sz="1091">
                <a:solidFill>
                  <a:schemeClr val="tx1"/>
                </a:solidFill>
              </a:defRPr>
            </a:lvl1pPr>
            <a:lvl2pPr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5133342"/>
            <a:ext cx="6096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8440"/>
            <a:ext cx="658368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228091"/>
            <a:ext cx="3232149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1228091"/>
            <a:ext cx="3233420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1" y="1889762"/>
            <a:ext cx="3232149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1889762"/>
            <a:ext cx="3233420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1" cy="9296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1219202"/>
            <a:ext cx="2406651" cy="3681730"/>
          </a:xfrm>
        </p:spPr>
        <p:txBody>
          <a:bodyPr/>
          <a:lstStyle>
            <a:lvl1pPr marL="0" indent="0">
              <a:buNone/>
              <a:defRPr sz="764"/>
            </a:lvl1pPr>
            <a:lvl2pPr>
              <a:buNone/>
              <a:defRPr sz="655"/>
            </a:lvl2pPr>
            <a:lvl3pPr>
              <a:buNone/>
              <a:defRPr sz="546"/>
            </a:lvl3pPr>
            <a:lvl4pPr>
              <a:buNone/>
              <a:defRPr sz="491"/>
            </a:lvl4pPr>
            <a:lvl5pPr>
              <a:buNone/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39" y="218440"/>
            <a:ext cx="4089401" cy="4682491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200"/>
            </a:lvl3pPr>
            <a:lvl4pPr>
              <a:defRPr sz="1091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487680"/>
            <a:ext cx="4389120" cy="41783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091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1465580"/>
            <a:ext cx="4389120" cy="31699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746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933429"/>
            <a:ext cx="4389120" cy="424282"/>
          </a:xfrm>
        </p:spPr>
        <p:txBody>
          <a:bodyPr lIns="45720" tIns="45720" rIns="45720" anchor="t"/>
          <a:lstStyle>
            <a:lvl1pPr marL="0" indent="0" algn="ctr">
              <a:buNone/>
              <a:defRPr sz="764"/>
            </a:lvl1pPr>
            <a:lvl2pPr>
              <a:defRPr sz="655"/>
            </a:lvl2pPr>
            <a:lvl3pPr>
              <a:defRPr sz="546"/>
            </a:lvl3pPr>
            <a:lvl4pPr>
              <a:defRPr sz="491"/>
            </a:lvl4pPr>
            <a:lvl5pPr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6583680" cy="3767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5133342"/>
            <a:ext cx="1706880" cy="2921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5133342"/>
            <a:ext cx="2316480" cy="29210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5133342"/>
            <a:ext cx="609600" cy="2921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237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9283" indent="-22446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527" kern="1200">
          <a:solidFill>
            <a:schemeClr val="tx1"/>
          </a:solidFill>
          <a:latin typeface="+mn-lt"/>
          <a:ea typeface="+mn-ea"/>
          <a:cs typeface="+mn-cs"/>
        </a:defRPr>
      </a:lvl1pPr>
      <a:lvl2pPr marL="473865" indent="-15463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18518" indent="-12470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38232" indent="-9976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84298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962694" indent="-9976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07243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73" kern="1200">
          <a:solidFill>
            <a:schemeClr val="tx1"/>
          </a:solidFill>
          <a:latin typeface="+mn-lt"/>
          <a:ea typeface="+mn-ea"/>
          <a:cs typeface="+mn-cs"/>
        </a:defRPr>
      </a:lvl7pPr>
      <a:lvl8pPr marL="1182168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>
          <a:solidFill>
            <a:schemeClr val="tx1"/>
          </a:solidFill>
          <a:latin typeface="+mn-lt"/>
          <a:ea typeface="+mn-ea"/>
          <a:cs typeface="+mn-cs"/>
        </a:defRPr>
      </a:lvl8pPr>
      <a:lvl9pPr marL="1291905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49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98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48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997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47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49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745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995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r="11079"/>
          <a:stretch/>
        </p:blipFill>
        <p:spPr>
          <a:xfrm>
            <a:off x="0" y="0"/>
            <a:ext cx="7315200" cy="5486400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537856" y="4870569"/>
            <a:ext cx="4239490" cy="61583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888" y="2667000"/>
            <a:ext cx="4488873" cy="22098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527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1125 </a:t>
            </a:r>
            <a:r>
              <a:rPr lang="en-US" sz="1527" cap="none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Hitchfield</a:t>
            </a:r>
            <a:r>
              <a:rPr lang="en-US" sz="1527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 Lane</a:t>
            </a:r>
            <a:br>
              <a:rPr lang="en-US" sz="130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Cedar Plantation | Awendaw, SC 29429</a:t>
            </a:r>
            <a:b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982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entury Gothic" panose="020B0502020202020204" pitchFamily="34" charset="0"/>
              </a:rPr>
              <a:t>MLS# 24015516 | $875,000</a:t>
            </a:r>
            <a:endParaRPr lang="en-US" sz="764" i="1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75" y="4896623"/>
            <a:ext cx="411450" cy="5714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4579" y="4951520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suzi.baldrick@carolinaone.com</a:t>
            </a: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83927" y="4904413"/>
            <a:ext cx="831273" cy="539216"/>
            <a:chOff x="0" y="9037683"/>
            <a:chExt cx="1524000" cy="9885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9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7598379" y="1138095"/>
            <a:ext cx="1754006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9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OWNER MOTIVATED</a:t>
            </a:r>
            <a:endParaRPr lang="en-US" sz="1309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23" name="Picture 22" descr="A view of the shower&#10;&#10;Description automatically generated">
            <a:extLst>
              <a:ext uri="{FF2B5EF4-FFF2-40B4-BE49-F238E27FC236}">
                <a16:creationId xmlns:a16="http://schemas.microsoft.com/office/drawing/2014/main" id="{FC918EC7-9B26-4E86-98F0-724B68642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54" y="428985"/>
            <a:ext cx="748145" cy="1120817"/>
          </a:xfrm>
          <a:prstGeom prst="rect">
            <a:avLst/>
          </a:prstGeom>
        </p:spPr>
      </p:pic>
      <p:pic>
        <p:nvPicPr>
          <p:cNvPr id="37" name="Picture 36" descr="A picture containing brick, person, floor, painted&#10;&#10;Description automatically generated">
            <a:extLst>
              <a:ext uri="{FF2B5EF4-FFF2-40B4-BE49-F238E27FC236}">
                <a16:creationId xmlns:a16="http://schemas.microsoft.com/office/drawing/2014/main" id="{8004F2E9-8A28-47D6-8391-EAF345A01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004" y="3383165"/>
            <a:ext cx="748145" cy="4991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95351" y="-83127"/>
            <a:ext cx="4488873" cy="59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73" dirty="0">
                <a:ln w="3175">
                  <a:noFill/>
                </a:ln>
                <a:solidFill>
                  <a:schemeClr val="bg1"/>
                </a:solidFill>
                <a:latin typeface="Rastanty Cortez" panose="02000506000000020003" pitchFamily="2" charset="0"/>
              </a:rPr>
              <a:t>Holiday Weekend Open House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CE2964-20A7-DC1F-6F42-270A2E9FBF89}"/>
              </a:ext>
            </a:extLst>
          </p:cNvPr>
          <p:cNvSpPr txBox="1">
            <a:spLocks/>
          </p:cNvSpPr>
          <p:nvPr/>
        </p:nvSpPr>
        <p:spPr>
          <a:xfrm>
            <a:off x="1795351" y="457200"/>
            <a:ext cx="4488873" cy="289627"/>
          </a:xfrm>
          <a:prstGeom prst="rect">
            <a:avLst/>
          </a:prstGeom>
        </p:spPr>
        <p:txBody>
          <a:bodyPr vert="horz" lIns="24938" tIns="0" rIns="24938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498805"/>
            <a:r>
              <a:rPr lang="en-US" sz="1091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Stop by Saturday 11 to 1pm or Sunday 2 to 4pm</a:t>
            </a:r>
            <a:endParaRPr lang="en-US" sz="873" b="0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79F42-D6C4-4337-893D-E6302657B9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23532"/>
            <a:ext cx="13716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09CA6-CFCC-A5F8-C0F0-256E281DC2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1766"/>
            <a:ext cx="1371600" cy="914400"/>
          </a:xfrm>
          <a:prstGeom prst="rect">
            <a:avLst/>
          </a:prstGeom>
        </p:spPr>
      </p:pic>
      <p:pic>
        <p:nvPicPr>
          <p:cNvPr id="6" name="Picture 5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32BB0BD1-F197-7FB5-A4CF-39815C21A4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649"/>
            <a:ext cx="13716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A84E9-B155-1BFA-317B-77E4C101C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" cy="914400"/>
          </a:xfrm>
          <a:prstGeom prst="rect">
            <a:avLst/>
          </a:prstGeom>
        </p:spPr>
      </p:pic>
      <p:pic>
        <p:nvPicPr>
          <p:cNvPr id="10" name="Picture 9" descr="A kitchen with a large island&#10;&#10;Description automatically generated">
            <a:extLst>
              <a:ext uri="{FF2B5EF4-FFF2-40B4-BE49-F238E27FC236}">
                <a16:creationId xmlns:a16="http://schemas.microsoft.com/office/drawing/2014/main" id="{8926E41C-B4C2-AD19-BC69-B123779135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883"/>
            <a:ext cx="1371600" cy="914400"/>
          </a:xfrm>
          <a:prstGeom prst="rect">
            <a:avLst/>
          </a:prstGeom>
        </p:spPr>
      </p:pic>
      <p:pic>
        <p:nvPicPr>
          <p:cNvPr id="12" name="Graphic 11" descr="Fireworks with solid fill">
            <a:extLst>
              <a:ext uri="{FF2B5EF4-FFF2-40B4-BE49-F238E27FC236}">
                <a16:creationId xmlns:a16="http://schemas.microsoft.com/office/drawing/2014/main" id="{898394F4-F586-C26C-0DA2-7F928A2370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29600" y="-76200"/>
            <a:ext cx="914400" cy="914400"/>
          </a:xfrm>
          <a:prstGeom prst="rect">
            <a:avLst/>
          </a:prstGeom>
        </p:spPr>
      </p:pic>
      <p:pic>
        <p:nvPicPr>
          <p:cNvPr id="15" name="Graphic 14" descr="Fireworks outline">
            <a:extLst>
              <a:ext uri="{FF2B5EF4-FFF2-40B4-BE49-F238E27FC236}">
                <a16:creationId xmlns:a16="http://schemas.microsoft.com/office/drawing/2014/main" id="{9538718A-42D8-3FA2-71FB-7B338F1574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52632" y="0"/>
            <a:ext cx="914400" cy="914400"/>
          </a:xfrm>
          <a:prstGeom prst="rect">
            <a:avLst/>
          </a:prstGeom>
        </p:spPr>
      </p:pic>
      <p:pic>
        <p:nvPicPr>
          <p:cNvPr id="19" name="Graphic 18" descr="Fireworks outline">
            <a:extLst>
              <a:ext uri="{FF2B5EF4-FFF2-40B4-BE49-F238E27FC236}">
                <a16:creationId xmlns:a16="http://schemas.microsoft.com/office/drawing/2014/main" id="{A030112F-A3AD-AF91-AEC3-7FA15FC4D5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75382" y="1828800"/>
            <a:ext cx="914400" cy="914400"/>
          </a:xfrm>
          <a:prstGeom prst="rect">
            <a:avLst/>
          </a:prstGeom>
        </p:spPr>
      </p:pic>
      <p:pic>
        <p:nvPicPr>
          <p:cNvPr id="20" name="Graphic 19" descr="Fireworks outline">
            <a:extLst>
              <a:ext uri="{FF2B5EF4-FFF2-40B4-BE49-F238E27FC236}">
                <a16:creationId xmlns:a16="http://schemas.microsoft.com/office/drawing/2014/main" id="{674F0C91-4F2C-AA78-56A8-3972897432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12543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612</TotalTime>
  <Words>60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Rastanty Cortez</vt:lpstr>
      <vt:lpstr>Wingdings</vt:lpstr>
      <vt:lpstr>Wingdings 2</vt:lpstr>
      <vt:lpstr>Wingdings 3</vt:lpstr>
      <vt:lpstr>Apex</vt:lpstr>
      <vt:lpstr>1125 Hitchfield Lane Cedar Plantation | Awendaw, SC 29429 MLS# 24015516 |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109</cp:revision>
  <dcterms:created xsi:type="dcterms:W3CDTF">2006-08-16T00:00:00Z</dcterms:created>
  <dcterms:modified xsi:type="dcterms:W3CDTF">2024-07-03T15:12:35Z</dcterms:modified>
</cp:coreProperties>
</file>