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6949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7467" algn="l" defTabSz="6949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94935" algn="l" defTabSz="6949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42402" algn="l" defTabSz="6949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89870" algn="l" defTabSz="6949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37337" algn="l" defTabSz="6949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84804" algn="l" defTabSz="6949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32272" algn="l" defTabSz="6949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79739" algn="l" defTabSz="6949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0" autoAdjust="0"/>
    <p:restoredTop sz="94660"/>
  </p:normalViewPr>
  <p:slideViewPr>
    <p:cSldViewPr>
      <p:cViewPr varScale="1">
        <p:scale>
          <a:sx n="104" d="100"/>
          <a:sy n="104" d="100"/>
        </p:scale>
        <p:origin x="2172" y="55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5" y="1097280"/>
            <a:ext cx="6583680" cy="14630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2618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2665358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249403" indent="0" algn="ctr">
              <a:buNone/>
            </a:lvl2pPr>
            <a:lvl3pPr marL="498805" indent="0" algn="ctr">
              <a:buNone/>
            </a:lvl3pPr>
            <a:lvl4pPr marL="748208" indent="0" algn="ctr">
              <a:buNone/>
            </a:lvl4pPr>
            <a:lvl5pPr marL="997610" indent="0" algn="ctr">
              <a:buNone/>
            </a:lvl5pPr>
            <a:lvl6pPr marL="1247013" indent="0" algn="ctr">
              <a:buNone/>
            </a:lvl6pPr>
            <a:lvl7pPr marL="1496416" indent="0" algn="ctr">
              <a:buNone/>
            </a:lvl7pPr>
            <a:lvl8pPr marL="1745818" indent="0" algn="ctr">
              <a:buNone/>
            </a:lvl8pPr>
            <a:lvl9pPr marL="1995221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2"/>
            <a:ext cx="1645920" cy="468122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2"/>
            <a:ext cx="4815840" cy="468122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87680"/>
            <a:ext cx="5669280" cy="14630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618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2006229"/>
            <a:ext cx="5669280" cy="1207769"/>
          </a:xfrm>
        </p:spPr>
        <p:txBody>
          <a:bodyPr anchor="t"/>
          <a:lstStyle>
            <a:lvl1pPr marL="39904" indent="0" algn="l">
              <a:buNone/>
              <a:defRPr sz="1091">
                <a:solidFill>
                  <a:schemeClr val="tx1"/>
                </a:solidFill>
              </a:defRPr>
            </a:lvl1pPr>
            <a:lvl2pPr>
              <a:buNone/>
              <a:defRPr sz="982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87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5133342"/>
            <a:ext cx="609600" cy="2921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0"/>
          </a:xfrm>
        </p:spPr>
        <p:txBody>
          <a:bodyPr/>
          <a:lstStyle>
            <a:lvl1pPr>
              <a:defRPr sz="1418"/>
            </a:lvl1pPr>
            <a:lvl2pPr>
              <a:defRPr sz="1309"/>
            </a:lvl2pPr>
            <a:lvl3pPr>
              <a:defRPr sz="1091"/>
            </a:lvl3pPr>
            <a:lvl4pPr>
              <a:defRPr sz="982"/>
            </a:lvl4pPr>
            <a:lvl5pPr>
              <a:defRPr sz="982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0"/>
          </a:xfrm>
        </p:spPr>
        <p:txBody>
          <a:bodyPr/>
          <a:lstStyle>
            <a:lvl1pPr>
              <a:defRPr sz="1418"/>
            </a:lvl1pPr>
            <a:lvl2pPr>
              <a:defRPr sz="1309"/>
            </a:lvl2pPr>
            <a:lvl3pPr>
              <a:defRPr sz="1091"/>
            </a:lvl3pPr>
            <a:lvl4pPr>
              <a:defRPr sz="982"/>
            </a:lvl4pPr>
            <a:lvl5pPr>
              <a:defRPr sz="982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218440"/>
            <a:ext cx="658368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1228091"/>
            <a:ext cx="3232149" cy="600710"/>
          </a:xfrm>
        </p:spPr>
        <p:txBody>
          <a:bodyPr anchor="ctr"/>
          <a:lstStyle>
            <a:lvl1pPr marL="0" indent="0">
              <a:buNone/>
              <a:defRPr sz="1309" b="0" cap="all" baseline="0">
                <a:solidFill>
                  <a:schemeClr val="tx1"/>
                </a:solidFill>
              </a:defRPr>
            </a:lvl1pPr>
            <a:lvl2pPr>
              <a:buNone/>
              <a:defRPr sz="1091" b="1"/>
            </a:lvl2pPr>
            <a:lvl3pPr>
              <a:buNone/>
              <a:defRPr sz="982" b="1"/>
            </a:lvl3pPr>
            <a:lvl4pPr>
              <a:buNone/>
              <a:defRPr sz="873" b="1"/>
            </a:lvl4pPr>
            <a:lvl5pPr>
              <a:buNone/>
              <a:defRPr sz="87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1" y="1228091"/>
            <a:ext cx="3233420" cy="600710"/>
          </a:xfrm>
        </p:spPr>
        <p:txBody>
          <a:bodyPr anchor="ctr"/>
          <a:lstStyle>
            <a:lvl1pPr marL="0" indent="0">
              <a:buNone/>
              <a:defRPr sz="1309" b="0" cap="all" baseline="0">
                <a:solidFill>
                  <a:schemeClr val="tx1"/>
                </a:solidFill>
              </a:defRPr>
            </a:lvl1pPr>
            <a:lvl2pPr>
              <a:buNone/>
              <a:defRPr sz="1091" b="1"/>
            </a:lvl2pPr>
            <a:lvl3pPr>
              <a:buNone/>
              <a:defRPr sz="982" b="1"/>
            </a:lvl3pPr>
            <a:lvl4pPr>
              <a:buNone/>
              <a:defRPr sz="873" b="1"/>
            </a:lvl4pPr>
            <a:lvl5pPr>
              <a:buNone/>
              <a:defRPr sz="87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1" y="1889762"/>
            <a:ext cx="3232149" cy="3011170"/>
          </a:xfrm>
        </p:spPr>
        <p:txBody>
          <a:bodyPr/>
          <a:lstStyle>
            <a:lvl1pPr>
              <a:defRPr sz="1309"/>
            </a:lvl1pPr>
            <a:lvl2pPr>
              <a:defRPr sz="1091"/>
            </a:lvl2pPr>
            <a:lvl3pPr>
              <a:defRPr sz="982"/>
            </a:lvl3pPr>
            <a:lvl4pPr>
              <a:defRPr sz="873"/>
            </a:lvl4pPr>
            <a:lvl5pPr>
              <a:defRPr sz="873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1889762"/>
            <a:ext cx="3233420" cy="3011170"/>
          </a:xfrm>
        </p:spPr>
        <p:txBody>
          <a:bodyPr/>
          <a:lstStyle>
            <a:lvl1pPr>
              <a:defRPr sz="1309"/>
            </a:lvl1pPr>
            <a:lvl2pPr>
              <a:defRPr sz="1091"/>
            </a:lvl2pPr>
            <a:lvl3pPr>
              <a:defRPr sz="982"/>
            </a:lvl3pPr>
            <a:lvl4pPr>
              <a:defRPr sz="873"/>
            </a:lvl4pPr>
            <a:lvl5pPr>
              <a:defRPr sz="873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1" cy="9296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1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1219202"/>
            <a:ext cx="2406651" cy="3681730"/>
          </a:xfrm>
        </p:spPr>
        <p:txBody>
          <a:bodyPr/>
          <a:lstStyle>
            <a:lvl1pPr marL="0" indent="0">
              <a:buNone/>
              <a:defRPr sz="764"/>
            </a:lvl1pPr>
            <a:lvl2pPr>
              <a:buNone/>
              <a:defRPr sz="655"/>
            </a:lvl2pPr>
            <a:lvl3pPr>
              <a:buNone/>
              <a:defRPr sz="546"/>
            </a:lvl3pPr>
            <a:lvl4pPr>
              <a:buNone/>
              <a:defRPr sz="491"/>
            </a:lvl4pPr>
            <a:lvl5pPr>
              <a:buNone/>
              <a:defRPr sz="49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39" y="218440"/>
            <a:ext cx="4089401" cy="4682491"/>
          </a:xfrm>
        </p:spPr>
        <p:txBody>
          <a:bodyPr/>
          <a:lstStyle>
            <a:lvl1pPr>
              <a:defRPr sz="1418"/>
            </a:lvl1pPr>
            <a:lvl2pPr>
              <a:defRPr sz="1309"/>
            </a:lvl2pPr>
            <a:lvl3pPr>
              <a:defRPr sz="1200"/>
            </a:lvl3pPr>
            <a:lvl4pPr>
              <a:defRPr sz="1091"/>
            </a:lvl4pPr>
            <a:lvl5pPr>
              <a:defRPr sz="982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487680"/>
            <a:ext cx="4389120" cy="417830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1091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1465580"/>
            <a:ext cx="4389120" cy="31699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1746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933429"/>
            <a:ext cx="4389120" cy="424282"/>
          </a:xfrm>
        </p:spPr>
        <p:txBody>
          <a:bodyPr lIns="45720" tIns="45720" rIns="45720" anchor="t"/>
          <a:lstStyle>
            <a:lvl1pPr marL="0" indent="0" algn="ctr">
              <a:buNone/>
              <a:defRPr sz="764"/>
            </a:lvl1pPr>
            <a:lvl2pPr>
              <a:defRPr sz="655"/>
            </a:lvl2pPr>
            <a:lvl3pPr>
              <a:defRPr sz="546"/>
            </a:lvl3pPr>
            <a:lvl4pPr>
              <a:defRPr sz="491"/>
            </a:lvl4pPr>
            <a:lvl5pPr>
              <a:defRPr sz="49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1280160"/>
            <a:ext cx="6583680" cy="3767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5133342"/>
            <a:ext cx="1706880" cy="29210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655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5133342"/>
            <a:ext cx="2316480" cy="292100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655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5133342"/>
            <a:ext cx="609600" cy="292100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655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2237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99283" indent="-224462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1527" kern="1200">
          <a:solidFill>
            <a:schemeClr val="tx1"/>
          </a:solidFill>
          <a:latin typeface="+mn-lt"/>
          <a:ea typeface="+mn-ea"/>
          <a:cs typeface="+mn-cs"/>
        </a:defRPr>
      </a:lvl1pPr>
      <a:lvl2pPr marL="473865" indent="-154630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1309" kern="1200">
          <a:solidFill>
            <a:schemeClr val="tx1"/>
          </a:solidFill>
          <a:latin typeface="+mn-lt"/>
          <a:ea typeface="+mn-ea"/>
          <a:cs typeface="+mn-cs"/>
        </a:defRPr>
      </a:lvl2pPr>
      <a:lvl3pPr marL="618518" indent="-124701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38232" indent="-99761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1091" kern="1200">
          <a:solidFill>
            <a:schemeClr val="tx1"/>
          </a:solidFill>
          <a:latin typeface="+mn-lt"/>
          <a:ea typeface="+mn-ea"/>
          <a:cs typeface="+mn-cs"/>
        </a:defRPr>
      </a:lvl4pPr>
      <a:lvl5pPr marL="842981" indent="-99761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1091" kern="1200">
          <a:solidFill>
            <a:schemeClr val="tx1"/>
          </a:solidFill>
          <a:latin typeface="+mn-lt"/>
          <a:ea typeface="+mn-ea"/>
          <a:cs typeface="+mn-cs"/>
        </a:defRPr>
      </a:lvl5pPr>
      <a:lvl6pPr marL="962694" indent="-99761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982" kern="1200">
          <a:solidFill>
            <a:schemeClr val="tx1"/>
          </a:solidFill>
          <a:latin typeface="+mn-lt"/>
          <a:ea typeface="+mn-ea"/>
          <a:cs typeface="+mn-cs"/>
        </a:defRPr>
      </a:lvl6pPr>
      <a:lvl7pPr marL="1072431" indent="-99761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873" kern="1200">
          <a:solidFill>
            <a:schemeClr val="tx1"/>
          </a:solidFill>
          <a:latin typeface="+mn-lt"/>
          <a:ea typeface="+mn-ea"/>
          <a:cs typeface="+mn-cs"/>
        </a:defRPr>
      </a:lvl7pPr>
      <a:lvl8pPr marL="1182168" indent="-99761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764" kern="1200">
          <a:solidFill>
            <a:schemeClr val="tx1"/>
          </a:solidFill>
          <a:latin typeface="+mn-lt"/>
          <a:ea typeface="+mn-ea"/>
          <a:cs typeface="+mn-cs"/>
        </a:defRPr>
      </a:lvl8pPr>
      <a:lvl9pPr marL="1291905" indent="-99761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764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494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988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7482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9976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2470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4964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7458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99522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www.carolinacoastalteam.com/" TargetMode="External"/><Relationship Id="rId4" Type="http://schemas.openxmlformats.org/officeDocument/2006/relationships/hyperlink" Target="mailto:suzi.baldrick@carolinaon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" y="0"/>
            <a:ext cx="7315199" cy="4873626"/>
          </a:xfrm>
          <a:prstGeom prst="rect">
            <a:avLst/>
          </a:prstGeom>
          <a:ln w="6350">
            <a:solidFill>
              <a:schemeClr val="bg1"/>
            </a:solidFill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537856" y="4870569"/>
            <a:ext cx="4239490" cy="615831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64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9888" y="4223554"/>
            <a:ext cx="4488873" cy="653246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527" cap="none" dirty="0">
                <a:ln w="3175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1125 </a:t>
            </a:r>
            <a:r>
              <a:rPr lang="en-US" sz="1527" cap="none" dirty="0" err="1">
                <a:ln w="3175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Hitchfield</a:t>
            </a:r>
            <a:r>
              <a:rPr lang="en-US" sz="1527" cap="none" dirty="0">
                <a:ln w="3175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 Lane</a:t>
            </a:r>
            <a:br>
              <a:rPr lang="en-US" sz="1309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</a:br>
            <a:r>
              <a:rPr lang="en-US" sz="982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Cedar Plantation | Awendaw, SC 29429</a:t>
            </a:r>
            <a:br>
              <a:rPr lang="en-US" sz="982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</a:br>
            <a:r>
              <a:rPr lang="en-US" sz="982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MLS# 23017370 | $899,000</a:t>
            </a:r>
            <a:endParaRPr lang="en-US" sz="764" i="1" cap="none" dirty="0">
              <a:ln w="10541" cmpd="sng">
                <a:noFill/>
                <a:prstDash val="solid"/>
              </a:ln>
              <a:solidFill>
                <a:srgbClr val="10253F"/>
              </a:solidFill>
              <a:effectLst/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96623"/>
            <a:ext cx="411450" cy="571459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544579" y="4896623"/>
            <a:ext cx="423949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10253F"/>
                </a:solidFill>
                <a:latin typeface="Century Gothic" panose="020B0502020202020204" pitchFamily="34" charset="0"/>
              </a:rPr>
              <a:t>Suzi Baldrick</a:t>
            </a:r>
            <a:br>
              <a:rPr lang="en-US" sz="10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843-442-3149</a:t>
            </a:r>
          </a:p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  <a:hlinkClick r:id="rId4"/>
              </a:rPr>
              <a:t>suzi.baldrick@carolinaone.com</a:t>
            </a:r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  <a:hlinkClick r:id="rId5"/>
              </a:rPr>
              <a:t>www.CarolinaCoastalTeam.com</a:t>
            </a:r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6483927" y="4904414"/>
            <a:ext cx="831273" cy="598014"/>
            <a:chOff x="0" y="9037683"/>
            <a:chExt cx="1524000" cy="109635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7"/>
              <a:ext cx="1524000" cy="6004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382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Coastal Group</a:t>
              </a:r>
              <a:br>
                <a:rPr lang="en-US" sz="382" dirty="0">
                  <a:solidFill>
                    <a:srgbClr val="10253F"/>
                  </a:solidFill>
                  <a:latin typeface="Century Gothic" panose="020B0502020202020204" pitchFamily="34" charset="0"/>
                </a:rPr>
              </a:br>
              <a:r>
                <a:rPr lang="en-US" sz="382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382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1503 Palm Blvd</a:t>
              </a:r>
            </a:p>
            <a:p>
              <a:pPr algn="ctr"/>
              <a:r>
                <a:rPr lang="en-US" sz="382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Isle of Palms, SC 29451-2280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1419888" y="-83127"/>
            <a:ext cx="4488873" cy="595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73" dirty="0">
                <a:ln w="3175">
                  <a:noFill/>
                </a:ln>
                <a:solidFill>
                  <a:srgbClr val="10253F"/>
                </a:solidFill>
                <a:latin typeface="Rastanty Cortez" panose="02000506000000020003" pitchFamily="2" charset="0"/>
              </a:rPr>
              <a:t>Open House Sunday 1-3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5F38D1-3C09-476C-9544-C12C023A5A70}"/>
              </a:ext>
            </a:extLst>
          </p:cNvPr>
          <p:cNvSpPr/>
          <p:nvPr/>
        </p:nvSpPr>
        <p:spPr>
          <a:xfrm>
            <a:off x="7598379" y="1138095"/>
            <a:ext cx="1754006" cy="293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9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FFFF00"/>
                </a:highlight>
                <a:latin typeface="Century Gothic" panose="020B0502020202020204" pitchFamily="34" charset="0"/>
              </a:rPr>
              <a:t>OWNER MOTIVATED</a:t>
            </a:r>
            <a:endParaRPr lang="en-US" sz="1309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highlight>
                <a:srgbClr val="FFFF00"/>
              </a:highlight>
            </a:endParaRPr>
          </a:p>
        </p:txBody>
      </p:sp>
      <p:pic>
        <p:nvPicPr>
          <p:cNvPr id="23" name="Picture 22" descr="A view of the shower&#10;&#10;Description automatically generated">
            <a:extLst>
              <a:ext uri="{FF2B5EF4-FFF2-40B4-BE49-F238E27FC236}">
                <a16:creationId xmlns:a16="http://schemas.microsoft.com/office/drawing/2014/main" id="{FC918EC7-9B26-4E86-98F0-724B68642A7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9054" y="428985"/>
            <a:ext cx="748145" cy="1120817"/>
          </a:xfrm>
          <a:prstGeom prst="rect">
            <a:avLst/>
          </a:prstGeom>
        </p:spPr>
      </p:pic>
      <p:pic>
        <p:nvPicPr>
          <p:cNvPr id="37" name="Picture 36" descr="A picture containing brick, person, floor, painted&#10;&#10;Description automatically generated">
            <a:extLst>
              <a:ext uri="{FF2B5EF4-FFF2-40B4-BE49-F238E27FC236}">
                <a16:creationId xmlns:a16="http://schemas.microsoft.com/office/drawing/2014/main" id="{8004F2E9-8A28-47D6-8391-EAF345A0102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76004" y="3383165"/>
            <a:ext cx="748145" cy="49918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4CE2964-20A7-DC1F-6F42-270A2E9FBF89}"/>
              </a:ext>
            </a:extLst>
          </p:cNvPr>
          <p:cNvSpPr txBox="1">
            <a:spLocks/>
          </p:cNvSpPr>
          <p:nvPr/>
        </p:nvSpPr>
        <p:spPr>
          <a:xfrm>
            <a:off x="1419888" y="457200"/>
            <a:ext cx="4488873" cy="289627"/>
          </a:xfrm>
          <a:prstGeom prst="rect">
            <a:avLst/>
          </a:prstGeom>
        </p:spPr>
        <p:txBody>
          <a:bodyPr vert="horz" lIns="24938" tIns="0" rIns="24938" bIns="0"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498805"/>
            <a:r>
              <a:rPr lang="en-US" sz="1091" b="0" cap="none" dirty="0">
                <a:ln w="10541" cmpd="sng">
                  <a:noFill/>
                  <a:prstDash val="solid"/>
                </a:ln>
                <a:solidFill>
                  <a:srgbClr val="10253F"/>
                </a:solidFill>
                <a:effectLst/>
                <a:latin typeface="Century Gothic" panose="020B0502020202020204" pitchFamily="34" charset="0"/>
              </a:rPr>
              <a:t>Stop by and tour this exquisite lakefront home</a:t>
            </a:r>
            <a:endParaRPr lang="en-US" sz="873" b="0" cap="none" dirty="0">
              <a:ln w="10541" cmpd="sng">
                <a:noFill/>
                <a:prstDash val="solid"/>
              </a:ln>
              <a:solidFill>
                <a:srgbClr val="10253F"/>
              </a:solidFill>
              <a:effectLst/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558</TotalTime>
  <Words>66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Rastanty Cortez</vt:lpstr>
      <vt:lpstr>Wingdings</vt:lpstr>
      <vt:lpstr>Wingdings 2</vt:lpstr>
      <vt:lpstr>Wingdings 3</vt:lpstr>
      <vt:lpstr>Apex</vt:lpstr>
      <vt:lpstr>1125 Hitchfield Lane Cedar Plantation | Awendaw, SC 29429 MLS# 23017370 | $899,000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101</cp:revision>
  <dcterms:created xsi:type="dcterms:W3CDTF">2006-08-16T00:00:00Z</dcterms:created>
  <dcterms:modified xsi:type="dcterms:W3CDTF">2023-08-11T13:31:35Z</dcterms:modified>
</cp:coreProperties>
</file>