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700" y="13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52322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526468"/>
            <a:ext cx="7010400" cy="3537913"/>
          </a:xfrm>
        </p:spPr>
        <p:txBody>
          <a:bodyPr numCol="2" anchor="ctr">
            <a:noAutofit/>
          </a:bodyPr>
          <a:lstStyle/>
          <a:p>
            <a:pPr algn="l"/>
            <a:r>
              <a:rPr lang="en-US" sz="1200" b="1" u="sng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FIRST FLOOR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Soaring 10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ft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Ceilings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Architectural Woodwork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Master Suite with Luxurious Master Bath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Bountiful Crown Moldings and Wainscoting   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Hardwood Floors and Seven (7) Inch Baseboards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Kitchen*Granite, Stainless Steel Appliances, and Work Island 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Formal Dining Room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Family Room with Fireplace/Gas Logs 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8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ft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x 30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ft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Screened Porch overlooks pond and wooded lot.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Laundry Room *Deep Sink,  Cabinets, Linen Closet, Hookups   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Half-Bath</a:t>
            </a:r>
          </a:p>
          <a:p>
            <a:pPr algn="l"/>
            <a:r>
              <a:rPr lang="en-US" sz="1200" b="1" u="sng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SECOND </a:t>
            </a:r>
            <a:r>
              <a:rPr lang="en-US" sz="1200" b="1" u="sng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FLOOR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Two Large Guest Bedrooms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Two Full Baths (one with tub and shower)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Walk-in Closet Plus Walk-in Storage + More</a:t>
            </a:r>
          </a:p>
          <a:p>
            <a:pPr algn="l"/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l"/>
            <a:r>
              <a:rPr lang="en-US" sz="1200" b="1" u="sng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ADDITIONAL INFORMATION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Detached 2 Car Garage Buffered by a Private Wooded Lot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Rain Bird Irrigation System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Gutters and Downspouts on Both the House and Garage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Plantation Shutters Throughout Entire Home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Dual Zoned Heating and Air Conditioning</a:t>
            </a:r>
            <a:endParaRPr lang="en-US" sz="1200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91028" y="680554"/>
            <a:ext cx="3421883" cy="2596046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1126 Ayers Plantation Way</a:t>
            </a:r>
            <a: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2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12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Dunes West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Mount Pleasant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MLS</a:t>
            </a: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# 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15027350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$588,500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2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12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3 Bedrooms | 3½ Baths</a:t>
            </a:r>
            <a:b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2,510 </a:t>
            </a:r>
            <a:r>
              <a:rPr lang="en-US" sz="1600" cap="none" dirty="0" err="1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sq</a:t>
            </a: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600" cap="none" dirty="0" err="1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ft</a:t>
            </a:r>
            <a:endParaRPr lang="en-US" sz="1400" cap="none" dirty="0">
              <a:ln w="10541" cmpd="sng">
                <a:noFill/>
                <a:prstDash val="solid"/>
              </a:ln>
              <a:solidFill>
                <a:schemeClr val="tx2">
                  <a:lumMod val="50000"/>
                </a:schemeClr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051" y="8767934"/>
            <a:ext cx="871197" cy="121528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-2287" y="8767934"/>
            <a:ext cx="7315199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Carolyn J Parsons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GRI, REALTOR, CRS, SRES, ABR </a:t>
            </a:r>
            <a:endParaRPr lang="en-US" sz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endParaRPr lang="it-IT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it-IT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Mobile </a:t>
            </a:r>
            <a:r>
              <a:rPr lang="it-IT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- (843) 224-0588</a:t>
            </a:r>
          </a:p>
          <a:p>
            <a:pPr algn="ctr"/>
            <a:r>
              <a:rPr lang="it-IT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cparsons@carolinaoneplus.com</a:t>
            </a:r>
          </a:p>
          <a:p>
            <a:pPr algn="ctr"/>
            <a:r>
              <a:rPr lang="it-IT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www.carolynparsons.com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-7452" y="8919879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628 Long Point </a:t>
              </a:r>
              <a:r>
                <a:rPr lang="en-US" sz="7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Rd</a:t>
              </a:r>
              <a:endParaRPr lang="en-US" sz="7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Mt Pleasant, SC 29464</a:t>
              </a: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15200"/>
            <a:ext cx="1828800" cy="1220151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6" name="Picture 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7315200"/>
            <a:ext cx="1828800" cy="1220151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7315200"/>
            <a:ext cx="1828800" cy="1220151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23" name="Rectangle 22"/>
          <p:cNvSpPr/>
          <p:nvPr/>
        </p:nvSpPr>
        <p:spPr>
          <a:xfrm>
            <a:off x="-2288" y="46167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MAJOR </a:t>
            </a:r>
            <a:r>
              <a:rPr lang="en-US" sz="2400" i="1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PRICE </a:t>
            </a:r>
            <a:r>
              <a:rPr lang="en-US" sz="2400" i="1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REDUCTION</a:t>
            </a:r>
            <a:r>
              <a:rPr lang="en-US" sz="24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!</a:t>
            </a:r>
            <a:endParaRPr lang="en-US" sz="24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0554"/>
            <a:ext cx="3891029" cy="2596046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7315200"/>
            <a:ext cx="1828800" cy="1220151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9800" y="5957820"/>
            <a:ext cx="1327902" cy="885960"/>
          </a:xfrm>
          <a:prstGeom prst="rect">
            <a:avLst/>
          </a:prstGeom>
          <a:ln w="19050"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101</TotalTime>
  <Words>154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1126 Ayers Plantation Way  Dunes West Mount Pleasant  MLS# 15027350 $588,500  3 Bedrooms | 3½ Baths 2,510 sq ft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28</cp:revision>
  <dcterms:created xsi:type="dcterms:W3CDTF">2006-08-16T00:00:00Z</dcterms:created>
  <dcterms:modified xsi:type="dcterms:W3CDTF">2015-12-30T18:39:25Z</dcterms:modified>
</cp:coreProperties>
</file>