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0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3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2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5B3F2-7F9D-49E6-AC56-04D3B8C00B0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7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B5F0A6-6286-4058-BD29-72919AF20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6" b="19189"/>
          <a:stretch/>
        </p:blipFill>
        <p:spPr bwMode="auto">
          <a:xfrm>
            <a:off x="-5028247" y="4458522"/>
            <a:ext cx="4134167" cy="2108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4D81DE4-9428-4E09-8261-DFE71E19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383" y="22225"/>
            <a:ext cx="514381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Futura Lt BT" panose="020B0402020204020303" pitchFamily="34" charset="0"/>
              </a:rPr>
              <a:t>1126 Buist Avenue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solidFill>
                  <a:schemeClr val="accent1">
                    <a:lumMod val="75000"/>
                  </a:schemeClr>
                </a:solidFill>
                <a:latin typeface="Futura Lt BT" panose="020B0402020204020303" pitchFamily="34" charset="0"/>
              </a:rPr>
              <a:t>Park Circle ~ North Charleston, SC 29405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solidFill>
                  <a:schemeClr val="accent1">
                    <a:lumMod val="75000"/>
                  </a:schemeClr>
                </a:solidFill>
                <a:latin typeface="Futura Lt BT" panose="020B0402020204020303" pitchFamily="34" charset="0"/>
              </a:rPr>
              <a:t>MLS# 19003200 ~ $499,999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60D189E-709A-453E-A362-3D676D48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3962400"/>
            <a:ext cx="7753350" cy="155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LOCATION, LOCATION, LOCATION!!!!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NEW CONSTRUCTION IN PARK CIRCLE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This is a one of a kind lot that offers beautiful </a:t>
            </a: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views of</a:t>
            </a:r>
            <a:b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</a:b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Quarterman 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Lake as well as a wooded and private surrounding.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807BF84-8E9D-406D-AEA5-C7FF2B7C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137849"/>
            <a:ext cx="3502025" cy="871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Malgun Gothic Semilight" panose="020B0502040204020203" pitchFamily="34" charset="-128"/>
              </a:rPr>
              <a:t>Kara Delpino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Malgun Gothic Semilight" panose="020B0502040204020203" pitchFamily="34" charset="-128"/>
              </a:rPr>
              <a:t>(843) 860-4166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Malgun Gothic Semilight" panose="020B0502040204020203" pitchFamily="34" charset="-128"/>
              </a:rPr>
              <a:t>kara@hbrtwn.com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Malgun Gothic Semilight" panose="020B0502040204020203" pitchFamily="34" charset="-128"/>
              </a:rPr>
              <a:t>www.karadelpino.com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A9FB588-1183-4257-AB91-F68BD5F1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3175"/>
            <a:ext cx="44497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PUBLIC OPEN HOUSE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Saturday, May 11th 1-4pm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8B2FC55-92EB-4CE2-A872-9152C6C9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8813" y="1251787"/>
            <a:ext cx="3049192" cy="228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A457BCB-3950-425E-8D79-6F087409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876" y="3860060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A16CFE4-893A-453B-8E60-F9D0D1AF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94" y="1251786"/>
            <a:ext cx="3049191" cy="228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A636FAEC-285E-4943-9FA7-AE4B554B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9137849"/>
            <a:ext cx="3502025" cy="871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Malgun Gothic Semilight" panose="020B0502040204020203" pitchFamily="34" charset="-128"/>
              </a:rPr>
              <a:t>Harbourtowne Real Estate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Malgun Gothic Semilight" panose="020B0502040204020203" pitchFamily="34" charset="-128"/>
              </a:rPr>
              <a:t>672 Marina Drive, Ste 110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Malgun Gothic Semilight" panose="020B0502040204020203" pitchFamily="34" charset="-128"/>
              </a:rPr>
              <a:t>Daniel Island, SC 29492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E4F66C82-89E1-46EE-9301-89EB31BD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913705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B21BFA79-2E1F-43C0-ACFF-F3C0ED29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94" y="7332378"/>
            <a:ext cx="1028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87FE56F7-8A20-45D4-9E3E-D70B7834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9205" y="7332378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DCCC505-2BF0-48BB-ACCE-CFAFA332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94" y="5749196"/>
            <a:ext cx="1028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D1FF47EF-B2EC-40B6-AE87-68459EE86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091" y="5749196"/>
            <a:ext cx="1028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CFE2B409-EA64-46D5-92F0-A21011C4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097" y="7332378"/>
            <a:ext cx="1028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912787B3-D3A6-475D-9274-D4C670BA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3503" y="5749196"/>
            <a:ext cx="17345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5011FCB6-2DBB-4B5C-8FC8-E2DD5F14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788" y="5749196"/>
            <a:ext cx="126015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EDDF96F9-90EB-47E4-AECA-1C64C4E4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943" y="5749196"/>
            <a:ext cx="107156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22D55AD8-BA27-4EFC-8523-9C817405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7332378"/>
            <a:ext cx="1028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D475E47-788B-4A03-856F-7E2D9F79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503" y="7332378"/>
            <a:ext cx="1028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60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79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 Semilight</vt:lpstr>
      <vt:lpstr>Arial</vt:lpstr>
      <vt:lpstr>Calibri</vt:lpstr>
      <vt:lpstr>Calibri Light</vt:lpstr>
      <vt:lpstr>Futura Lt BT</vt:lpstr>
      <vt:lpstr>Futura Md BT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10</cp:revision>
  <dcterms:created xsi:type="dcterms:W3CDTF">2019-03-05T13:24:43Z</dcterms:created>
  <dcterms:modified xsi:type="dcterms:W3CDTF">2019-05-09T16:41:17Z</dcterms:modified>
</cp:coreProperties>
</file>