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B3F2-7F9D-49E6-AC56-04D3B8C00B0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B5F0A6-6286-4058-BD29-72919AF20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9189"/>
          <a:stretch/>
        </p:blipFill>
        <p:spPr bwMode="auto">
          <a:xfrm>
            <a:off x="-5028247" y="4458522"/>
            <a:ext cx="4134167" cy="2108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4D81DE4-9428-4E09-8261-DFE71E1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383" y="22225"/>
            <a:ext cx="514381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Futura Lt BT" panose="020B0402020204020303" pitchFamily="34" charset="0"/>
              </a:rPr>
              <a:t>1126 Buist Avenue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Futura Lt BT" panose="020B0402020204020303" pitchFamily="34" charset="0"/>
              </a:rPr>
              <a:t>North Charleston, SC 29405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accent1">
                    <a:lumMod val="75000"/>
                  </a:schemeClr>
                </a:solidFill>
                <a:latin typeface="Futura Lt BT" panose="020B0402020204020303" pitchFamily="34" charset="0"/>
              </a:rPr>
              <a:t>MLS# 19003200 ~ $499,999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0D189E-709A-453E-A362-3D676D4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962400"/>
            <a:ext cx="7753350" cy="155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LOCATION, LOCATION, LOCATION!!!!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NEW CONSTRUCTION IN PARK CIRCLE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This is a one of a kind lot that offers beautiful </a:t>
            </a: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views of</a:t>
            </a:r>
            <a:b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</a:b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Quarterman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Lake as well as a wooded and private surrounding.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07BF84-8E9D-406D-AEA5-C7FF2B7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Malgun Gothic Semilight" panose="020B0502040204020203" pitchFamily="34" charset="-128"/>
              </a:rPr>
              <a:t>Kara Delpino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(843) 860-4166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kara@hbrtwn.com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Malgun Gothic Semilight" panose="020B0502040204020203" pitchFamily="34" charset="-128"/>
              </a:rPr>
              <a:t>www.karadelpino.com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9FB588-1183-4257-AB91-F68BD5F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175"/>
            <a:ext cx="44497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Gorgeous Park Circle Home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Close to Everything 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B2FC55-92EB-4CE2-A872-9152C6C9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8813" y="1251787"/>
            <a:ext cx="3049192" cy="228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457BCB-3950-425E-8D79-6F087409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876" y="386006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16CFE4-893A-453B-8E60-F9D0D1A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4" y="1251786"/>
            <a:ext cx="3049191" cy="228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A636FAEC-285E-4943-9FA7-AE4B554B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4F66C82-89E1-46EE-9301-89EB31BD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13705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21BFA79-2E1F-43C0-ACFF-F3C0ED2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4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7FE56F7-8A20-45D4-9E3E-D70B7834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205" y="7332378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DCCC505-2BF0-48BB-ACCE-CFAFA332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4" y="5749196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D1FF47EF-B2EC-40B6-AE87-68459EE8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091" y="5749196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FE2B409-EA64-46D5-92F0-A21011C4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097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12787B3-D3A6-475D-9274-D4C670BA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3503" y="5749196"/>
            <a:ext cx="17345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5011FCB6-2DBB-4B5C-8FC8-E2DD5F14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788" y="5749196"/>
            <a:ext cx="126015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EDDF96F9-90EB-47E4-AECA-1C64C4E4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43" y="5749196"/>
            <a:ext cx="10715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2D55AD8-BA27-4EFC-8523-9C817405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D475E47-788B-4A03-856F-7E2D9F79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503" y="7332378"/>
            <a:ext cx="1028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75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 Semilight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11</cp:revision>
  <dcterms:created xsi:type="dcterms:W3CDTF">2019-03-05T13:24:43Z</dcterms:created>
  <dcterms:modified xsi:type="dcterms:W3CDTF">2019-05-16T17:34:18Z</dcterms:modified>
</cp:coreProperties>
</file>